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1"/>
  </p:notesMasterIdLst>
  <p:sldIdLst>
    <p:sldId id="277" r:id="rId2"/>
    <p:sldId id="257" r:id="rId3"/>
    <p:sldId id="259" r:id="rId4"/>
    <p:sldId id="260" r:id="rId5"/>
    <p:sldId id="278" r:id="rId6"/>
    <p:sldId id="279" r:id="rId7"/>
    <p:sldId id="280" r:id="rId8"/>
    <p:sldId id="281" r:id="rId9"/>
    <p:sldId id="282" r:id="rId10"/>
    <p:sldId id="283" r:id="rId11"/>
    <p:sldId id="271" r:id="rId12"/>
    <p:sldId id="272" r:id="rId13"/>
    <p:sldId id="274" r:id="rId14"/>
    <p:sldId id="275" r:id="rId15"/>
    <p:sldId id="285" r:id="rId16"/>
    <p:sldId id="286" r:id="rId17"/>
    <p:sldId id="287" r:id="rId18"/>
    <p:sldId id="288" r:id="rId19"/>
    <p:sldId id="289" r:id="rId20"/>
    <p:sldId id="290" r:id="rId21"/>
    <p:sldId id="291" r:id="rId22"/>
    <p:sldId id="292" r:id="rId23"/>
    <p:sldId id="306" r:id="rId24"/>
    <p:sldId id="293" r:id="rId25"/>
    <p:sldId id="294" r:id="rId26"/>
    <p:sldId id="296" r:id="rId27"/>
    <p:sldId id="295" r:id="rId28"/>
    <p:sldId id="298" r:id="rId29"/>
    <p:sldId id="303" r:id="rId30"/>
    <p:sldId id="302" r:id="rId31"/>
    <p:sldId id="301" r:id="rId32"/>
    <p:sldId id="300" r:id="rId33"/>
    <p:sldId id="299" r:id="rId34"/>
    <p:sldId id="304" r:id="rId35"/>
    <p:sldId id="305" r:id="rId36"/>
    <p:sldId id="728" r:id="rId37"/>
    <p:sldId id="727" r:id="rId38"/>
    <p:sldId id="307" r:id="rId39"/>
    <p:sldId id="309" r:id="rId40"/>
    <p:sldId id="310" r:id="rId41"/>
    <p:sldId id="311" r:id="rId42"/>
    <p:sldId id="308" r:id="rId43"/>
    <p:sldId id="312" r:id="rId44"/>
    <p:sldId id="313" r:id="rId45"/>
    <p:sldId id="315" r:id="rId46"/>
    <p:sldId id="314" r:id="rId47"/>
    <p:sldId id="317" r:id="rId48"/>
    <p:sldId id="319" r:id="rId49"/>
    <p:sldId id="320" r:id="rId50"/>
    <p:sldId id="316" r:id="rId51"/>
    <p:sldId id="321" r:id="rId52"/>
    <p:sldId id="318" r:id="rId53"/>
    <p:sldId id="322" r:id="rId54"/>
    <p:sldId id="323" r:id="rId55"/>
    <p:sldId id="324" r:id="rId56"/>
    <p:sldId id="325" r:id="rId57"/>
    <p:sldId id="326" r:id="rId58"/>
    <p:sldId id="330" r:id="rId59"/>
    <p:sldId id="332" r:id="rId60"/>
    <p:sldId id="333" r:id="rId61"/>
    <p:sldId id="334" r:id="rId62"/>
    <p:sldId id="335" r:id="rId63"/>
    <p:sldId id="336" r:id="rId64"/>
    <p:sldId id="337" r:id="rId65"/>
    <p:sldId id="340" r:id="rId66"/>
    <p:sldId id="328" r:id="rId67"/>
    <p:sldId id="341" r:id="rId68"/>
    <p:sldId id="342" r:id="rId69"/>
    <p:sldId id="343" r:id="rId70"/>
    <p:sldId id="344" r:id="rId71"/>
    <p:sldId id="345" r:id="rId72"/>
    <p:sldId id="346" r:id="rId73"/>
    <p:sldId id="349" r:id="rId74"/>
    <p:sldId id="350" r:id="rId75"/>
    <p:sldId id="351" r:id="rId76"/>
    <p:sldId id="352" r:id="rId77"/>
    <p:sldId id="353" r:id="rId78"/>
    <p:sldId id="354" r:id="rId79"/>
    <p:sldId id="355" r:id="rId80"/>
    <p:sldId id="356" r:id="rId81"/>
    <p:sldId id="357" r:id="rId82"/>
    <p:sldId id="358" r:id="rId83"/>
    <p:sldId id="360" r:id="rId84"/>
    <p:sldId id="375" r:id="rId85"/>
    <p:sldId id="373" r:id="rId86"/>
    <p:sldId id="376" r:id="rId87"/>
    <p:sldId id="367" r:id="rId88"/>
    <p:sldId id="368" r:id="rId89"/>
    <p:sldId id="369" r:id="rId90"/>
    <p:sldId id="370" r:id="rId91"/>
    <p:sldId id="371" r:id="rId92"/>
    <p:sldId id="366" r:id="rId93"/>
    <p:sldId id="372" r:id="rId94"/>
    <p:sldId id="378" r:id="rId95"/>
    <p:sldId id="726" r:id="rId96"/>
    <p:sldId id="725" r:id="rId97"/>
    <p:sldId id="724" r:id="rId98"/>
    <p:sldId id="379" r:id="rId99"/>
    <p:sldId id="380" r:id="rId100"/>
    <p:sldId id="384" r:id="rId101"/>
    <p:sldId id="385" r:id="rId102"/>
    <p:sldId id="386" r:id="rId103"/>
    <p:sldId id="387" r:id="rId104"/>
    <p:sldId id="381" r:id="rId105"/>
    <p:sldId id="382" r:id="rId106"/>
    <p:sldId id="389" r:id="rId107"/>
    <p:sldId id="390" r:id="rId108"/>
    <p:sldId id="391" r:id="rId109"/>
    <p:sldId id="392" r:id="rId110"/>
    <p:sldId id="393" r:id="rId111"/>
    <p:sldId id="394" r:id="rId112"/>
    <p:sldId id="395" r:id="rId113"/>
    <p:sldId id="396" r:id="rId114"/>
    <p:sldId id="397" r:id="rId115"/>
    <p:sldId id="383" r:id="rId116"/>
    <p:sldId id="398" r:id="rId117"/>
    <p:sldId id="399" r:id="rId118"/>
    <p:sldId id="400" r:id="rId119"/>
    <p:sldId id="401" r:id="rId120"/>
    <p:sldId id="402" r:id="rId121"/>
    <p:sldId id="403" r:id="rId122"/>
    <p:sldId id="405" r:id="rId123"/>
    <p:sldId id="406" r:id="rId124"/>
    <p:sldId id="407" r:id="rId125"/>
    <p:sldId id="408" r:id="rId126"/>
    <p:sldId id="409" r:id="rId127"/>
    <p:sldId id="410" r:id="rId128"/>
    <p:sldId id="411" r:id="rId129"/>
    <p:sldId id="412" r:id="rId130"/>
    <p:sldId id="413" r:id="rId131"/>
    <p:sldId id="414" r:id="rId132"/>
    <p:sldId id="415" r:id="rId133"/>
    <p:sldId id="416" r:id="rId134"/>
    <p:sldId id="404" r:id="rId135"/>
    <p:sldId id="417" r:id="rId136"/>
    <p:sldId id="418" r:id="rId137"/>
    <p:sldId id="419" r:id="rId138"/>
    <p:sldId id="421" r:id="rId139"/>
    <p:sldId id="422" r:id="rId140"/>
    <p:sldId id="423" r:id="rId141"/>
    <p:sldId id="424" r:id="rId142"/>
    <p:sldId id="425" r:id="rId143"/>
    <p:sldId id="427" r:id="rId144"/>
    <p:sldId id="428" r:id="rId145"/>
    <p:sldId id="429" r:id="rId146"/>
    <p:sldId id="430" r:id="rId147"/>
    <p:sldId id="431" r:id="rId148"/>
    <p:sldId id="432" r:id="rId149"/>
    <p:sldId id="433" r:id="rId150"/>
    <p:sldId id="434" r:id="rId151"/>
    <p:sldId id="435" r:id="rId152"/>
    <p:sldId id="436" r:id="rId153"/>
    <p:sldId id="437" r:id="rId154"/>
    <p:sldId id="439" r:id="rId155"/>
    <p:sldId id="440" r:id="rId156"/>
    <p:sldId id="449" r:id="rId157"/>
    <p:sldId id="441" r:id="rId158"/>
    <p:sldId id="450" r:id="rId159"/>
    <p:sldId id="442" r:id="rId160"/>
    <p:sldId id="451" r:id="rId161"/>
    <p:sldId id="452" r:id="rId162"/>
    <p:sldId id="453" r:id="rId163"/>
    <p:sldId id="444" r:id="rId164"/>
    <p:sldId id="454" r:id="rId165"/>
    <p:sldId id="455" r:id="rId166"/>
    <p:sldId id="456" r:id="rId167"/>
    <p:sldId id="457" r:id="rId168"/>
    <p:sldId id="458" r:id="rId169"/>
    <p:sldId id="459" r:id="rId170"/>
    <p:sldId id="460" r:id="rId171"/>
    <p:sldId id="461" r:id="rId172"/>
    <p:sldId id="462" r:id="rId173"/>
    <p:sldId id="463" r:id="rId174"/>
    <p:sldId id="466" r:id="rId175"/>
    <p:sldId id="465" r:id="rId176"/>
    <p:sldId id="467" r:id="rId177"/>
    <p:sldId id="469" r:id="rId178"/>
    <p:sldId id="470" r:id="rId179"/>
    <p:sldId id="471" r:id="rId180"/>
    <p:sldId id="472" r:id="rId181"/>
    <p:sldId id="477" r:id="rId182"/>
    <p:sldId id="476" r:id="rId183"/>
    <p:sldId id="475" r:id="rId184"/>
    <p:sldId id="443" r:id="rId185"/>
    <p:sldId id="445" r:id="rId186"/>
    <p:sldId id="478" r:id="rId187"/>
    <p:sldId id="479" r:id="rId188"/>
    <p:sldId id="480" r:id="rId189"/>
    <p:sldId id="481" r:id="rId190"/>
    <p:sldId id="486" r:id="rId191"/>
    <p:sldId id="446" r:id="rId192"/>
    <p:sldId id="482" r:id="rId193"/>
    <p:sldId id="483" r:id="rId194"/>
    <p:sldId id="484" r:id="rId195"/>
    <p:sldId id="485" r:id="rId196"/>
    <p:sldId id="488" r:id="rId197"/>
    <p:sldId id="487" r:id="rId198"/>
    <p:sldId id="489" r:id="rId199"/>
    <p:sldId id="490" r:id="rId200"/>
    <p:sldId id="491" r:id="rId201"/>
    <p:sldId id="492" r:id="rId202"/>
    <p:sldId id="493" r:id="rId203"/>
    <p:sldId id="494" r:id="rId204"/>
    <p:sldId id="495" r:id="rId205"/>
    <p:sldId id="496" r:id="rId206"/>
    <p:sldId id="497" r:id="rId207"/>
    <p:sldId id="498" r:id="rId208"/>
    <p:sldId id="499" r:id="rId209"/>
    <p:sldId id="500" r:id="rId210"/>
    <p:sldId id="501" r:id="rId211"/>
    <p:sldId id="503" r:id="rId212"/>
    <p:sldId id="504" r:id="rId213"/>
    <p:sldId id="505" r:id="rId214"/>
    <p:sldId id="506" r:id="rId215"/>
    <p:sldId id="507" r:id="rId216"/>
    <p:sldId id="508" r:id="rId217"/>
    <p:sldId id="502" r:id="rId218"/>
    <p:sldId id="511" r:id="rId219"/>
    <p:sldId id="510" r:id="rId220"/>
    <p:sldId id="509" r:id="rId221"/>
    <p:sldId id="512" r:id="rId222"/>
    <p:sldId id="513" r:id="rId223"/>
    <p:sldId id="514" r:id="rId224"/>
    <p:sldId id="515" r:id="rId225"/>
    <p:sldId id="516" r:id="rId226"/>
    <p:sldId id="517" r:id="rId227"/>
    <p:sldId id="519" r:id="rId228"/>
    <p:sldId id="520" r:id="rId229"/>
    <p:sldId id="521" r:id="rId230"/>
    <p:sldId id="522" r:id="rId231"/>
    <p:sldId id="523" r:id="rId232"/>
    <p:sldId id="524" r:id="rId233"/>
    <p:sldId id="527" r:id="rId234"/>
    <p:sldId id="525" r:id="rId235"/>
    <p:sldId id="526" r:id="rId236"/>
    <p:sldId id="528" r:id="rId237"/>
    <p:sldId id="531" r:id="rId238"/>
    <p:sldId id="532" r:id="rId239"/>
    <p:sldId id="533" r:id="rId240"/>
    <p:sldId id="529" r:id="rId241"/>
    <p:sldId id="534" r:id="rId242"/>
    <p:sldId id="535" r:id="rId243"/>
    <p:sldId id="536" r:id="rId244"/>
    <p:sldId id="541" r:id="rId245"/>
    <p:sldId id="538" r:id="rId246"/>
    <p:sldId id="539" r:id="rId247"/>
    <p:sldId id="540" r:id="rId248"/>
    <p:sldId id="542" r:id="rId249"/>
    <p:sldId id="543" r:id="rId250"/>
    <p:sldId id="544" r:id="rId251"/>
    <p:sldId id="546" r:id="rId252"/>
    <p:sldId id="545" r:id="rId253"/>
    <p:sldId id="547" r:id="rId254"/>
    <p:sldId id="548" r:id="rId255"/>
    <p:sldId id="549" r:id="rId256"/>
    <p:sldId id="550" r:id="rId257"/>
    <p:sldId id="551" r:id="rId258"/>
    <p:sldId id="552" r:id="rId259"/>
    <p:sldId id="553" r:id="rId260"/>
    <p:sldId id="554" r:id="rId261"/>
    <p:sldId id="556" r:id="rId262"/>
    <p:sldId id="557" r:id="rId263"/>
    <p:sldId id="558" r:id="rId264"/>
    <p:sldId id="559" r:id="rId265"/>
    <p:sldId id="560" r:id="rId266"/>
    <p:sldId id="561" r:id="rId267"/>
    <p:sldId id="562" r:id="rId268"/>
    <p:sldId id="518" r:id="rId269"/>
    <p:sldId id="563" r:id="rId270"/>
    <p:sldId id="564" r:id="rId271"/>
    <p:sldId id="565" r:id="rId272"/>
    <p:sldId id="566" r:id="rId273"/>
    <p:sldId id="567" r:id="rId274"/>
    <p:sldId id="568" r:id="rId275"/>
    <p:sldId id="570" r:id="rId276"/>
    <p:sldId id="571" r:id="rId277"/>
    <p:sldId id="572" r:id="rId278"/>
    <p:sldId id="573" r:id="rId279"/>
    <p:sldId id="574" r:id="rId280"/>
    <p:sldId id="575" r:id="rId281"/>
    <p:sldId id="576" r:id="rId282"/>
    <p:sldId id="577" r:id="rId283"/>
    <p:sldId id="578" r:id="rId284"/>
    <p:sldId id="579" r:id="rId285"/>
    <p:sldId id="580" r:id="rId286"/>
    <p:sldId id="581" r:id="rId287"/>
    <p:sldId id="585" r:id="rId288"/>
    <p:sldId id="584" r:id="rId289"/>
    <p:sldId id="586" r:id="rId290"/>
    <p:sldId id="587" r:id="rId291"/>
    <p:sldId id="591" r:id="rId292"/>
    <p:sldId id="589" r:id="rId293"/>
    <p:sldId id="590" r:id="rId294"/>
    <p:sldId id="592" r:id="rId295"/>
    <p:sldId id="593" r:id="rId296"/>
    <p:sldId id="595" r:id="rId297"/>
    <p:sldId id="596" r:id="rId298"/>
    <p:sldId id="597" r:id="rId299"/>
    <p:sldId id="598" r:id="rId300"/>
    <p:sldId id="599" r:id="rId301"/>
    <p:sldId id="606" r:id="rId302"/>
    <p:sldId id="600" r:id="rId303"/>
    <p:sldId id="607" r:id="rId304"/>
    <p:sldId id="608" r:id="rId305"/>
    <p:sldId id="605" r:id="rId306"/>
    <p:sldId id="609" r:id="rId307"/>
    <p:sldId id="610" r:id="rId308"/>
    <p:sldId id="611" r:id="rId309"/>
    <p:sldId id="612" r:id="rId310"/>
    <p:sldId id="613" r:id="rId311"/>
    <p:sldId id="614" r:id="rId312"/>
    <p:sldId id="615" r:id="rId313"/>
    <p:sldId id="617" r:id="rId314"/>
    <p:sldId id="616" r:id="rId315"/>
    <p:sldId id="618" r:id="rId316"/>
    <p:sldId id="619" r:id="rId317"/>
    <p:sldId id="620" r:id="rId318"/>
    <p:sldId id="621" r:id="rId319"/>
    <p:sldId id="622" r:id="rId320"/>
    <p:sldId id="623" r:id="rId321"/>
    <p:sldId id="624" r:id="rId322"/>
    <p:sldId id="625" r:id="rId323"/>
    <p:sldId id="626" r:id="rId324"/>
    <p:sldId id="627" r:id="rId325"/>
    <p:sldId id="628" r:id="rId326"/>
    <p:sldId id="629" r:id="rId327"/>
    <p:sldId id="631" r:id="rId328"/>
    <p:sldId id="630" r:id="rId329"/>
    <p:sldId id="633" r:id="rId330"/>
    <p:sldId id="634" r:id="rId331"/>
    <p:sldId id="635" r:id="rId332"/>
    <p:sldId id="637" r:id="rId333"/>
    <p:sldId id="636" r:id="rId334"/>
    <p:sldId id="638" r:id="rId335"/>
    <p:sldId id="639" r:id="rId336"/>
    <p:sldId id="640" r:id="rId337"/>
    <p:sldId id="641" r:id="rId338"/>
    <p:sldId id="642" r:id="rId339"/>
    <p:sldId id="643" r:id="rId340"/>
    <p:sldId id="644" r:id="rId341"/>
    <p:sldId id="645" r:id="rId342"/>
    <p:sldId id="646" r:id="rId343"/>
    <p:sldId id="647" r:id="rId344"/>
    <p:sldId id="648" r:id="rId345"/>
    <p:sldId id="649" r:id="rId346"/>
    <p:sldId id="650" r:id="rId347"/>
    <p:sldId id="651" r:id="rId348"/>
    <p:sldId id="652" r:id="rId349"/>
    <p:sldId id="653" r:id="rId350"/>
    <p:sldId id="654" r:id="rId351"/>
    <p:sldId id="655" r:id="rId352"/>
    <p:sldId id="656" r:id="rId353"/>
    <p:sldId id="659" r:id="rId354"/>
    <p:sldId id="657" r:id="rId355"/>
    <p:sldId id="658" r:id="rId356"/>
    <p:sldId id="660" r:id="rId357"/>
    <p:sldId id="661" r:id="rId358"/>
    <p:sldId id="662" r:id="rId359"/>
    <p:sldId id="663" r:id="rId360"/>
    <p:sldId id="664" r:id="rId361"/>
    <p:sldId id="665" r:id="rId362"/>
    <p:sldId id="666" r:id="rId363"/>
    <p:sldId id="667" r:id="rId364"/>
    <p:sldId id="668" r:id="rId365"/>
    <p:sldId id="669" r:id="rId366"/>
    <p:sldId id="670" r:id="rId367"/>
    <p:sldId id="671" r:id="rId368"/>
    <p:sldId id="672" r:id="rId369"/>
    <p:sldId id="674" r:id="rId370"/>
    <p:sldId id="675" r:id="rId371"/>
    <p:sldId id="676" r:id="rId372"/>
    <p:sldId id="677" r:id="rId373"/>
    <p:sldId id="678" r:id="rId374"/>
    <p:sldId id="679" r:id="rId375"/>
    <p:sldId id="680" r:id="rId376"/>
    <p:sldId id="681" r:id="rId377"/>
    <p:sldId id="682" r:id="rId378"/>
    <p:sldId id="696" r:id="rId379"/>
    <p:sldId id="683" r:id="rId380"/>
    <p:sldId id="684" r:id="rId381"/>
    <p:sldId id="685" r:id="rId382"/>
    <p:sldId id="686" r:id="rId383"/>
    <p:sldId id="687" r:id="rId384"/>
    <p:sldId id="688" r:id="rId385"/>
    <p:sldId id="689" r:id="rId386"/>
    <p:sldId id="690" r:id="rId387"/>
    <p:sldId id="691" r:id="rId388"/>
    <p:sldId id="692" r:id="rId389"/>
    <p:sldId id="693" r:id="rId390"/>
    <p:sldId id="694" r:id="rId391"/>
    <p:sldId id="695" r:id="rId392"/>
    <p:sldId id="697" r:id="rId393"/>
    <p:sldId id="698" r:id="rId394"/>
    <p:sldId id="699" r:id="rId395"/>
    <p:sldId id="700" r:id="rId396"/>
    <p:sldId id="702" r:id="rId397"/>
    <p:sldId id="701" r:id="rId398"/>
    <p:sldId id="703" r:id="rId399"/>
    <p:sldId id="704" r:id="rId400"/>
    <p:sldId id="705" r:id="rId401"/>
    <p:sldId id="706" r:id="rId402"/>
    <p:sldId id="708" r:id="rId403"/>
    <p:sldId id="711" r:id="rId404"/>
    <p:sldId id="712" r:id="rId405"/>
    <p:sldId id="713" r:id="rId406"/>
    <p:sldId id="714" r:id="rId407"/>
    <p:sldId id="715" r:id="rId408"/>
    <p:sldId id="716" r:id="rId409"/>
    <p:sldId id="717" r:id="rId410"/>
    <p:sldId id="718" r:id="rId411"/>
    <p:sldId id="720" r:id="rId412"/>
    <p:sldId id="721" r:id="rId413"/>
    <p:sldId id="729" r:id="rId414"/>
    <p:sldId id="730" r:id="rId415"/>
    <p:sldId id="731" r:id="rId416"/>
    <p:sldId id="732" r:id="rId417"/>
    <p:sldId id="722" r:id="rId418"/>
    <p:sldId id="723" r:id="rId419"/>
    <p:sldId id="733" r:id="rId4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开幕" id="{139218BA-884F-4DF5-AD27-A9867A24D2C6}">
          <p14:sldIdLst>
            <p14:sldId id="277"/>
            <p14:sldId id="257"/>
            <p14:sldId id="259"/>
            <p14:sldId id="260"/>
            <p14:sldId id="278"/>
            <p14:sldId id="279"/>
            <p14:sldId id="280"/>
            <p14:sldId id="281"/>
            <p14:sldId id="282"/>
            <p14:sldId id="283"/>
            <p14:sldId id="271"/>
            <p14:sldId id="272"/>
            <p14:sldId id="274"/>
            <p14:sldId id="275"/>
            <p14:sldId id="285"/>
            <p14:sldId id="286"/>
            <p14:sldId id="287"/>
            <p14:sldId id="288"/>
          </p14:sldIdLst>
        </p14:section>
        <p14:section name="第一夜" id="{733E1EAE-DD81-4B02-9C09-C9AF08077375}">
          <p14:sldIdLst>
            <p14:sldId id="289"/>
            <p14:sldId id="290"/>
            <p14:sldId id="291"/>
            <p14:sldId id="292"/>
            <p14:sldId id="306"/>
            <p14:sldId id="293"/>
            <p14:sldId id="294"/>
            <p14:sldId id="296"/>
            <p14:sldId id="295"/>
            <p14:sldId id="298"/>
            <p14:sldId id="303"/>
            <p14:sldId id="302"/>
            <p14:sldId id="301"/>
            <p14:sldId id="300"/>
            <p14:sldId id="299"/>
            <p14:sldId id="304"/>
            <p14:sldId id="305"/>
            <p14:sldId id="728"/>
            <p14:sldId id="727"/>
            <p14:sldId id="307"/>
            <p14:sldId id="309"/>
            <p14:sldId id="310"/>
            <p14:sldId id="311"/>
            <p14:sldId id="308"/>
            <p14:sldId id="312"/>
            <p14:sldId id="313"/>
            <p14:sldId id="315"/>
            <p14:sldId id="314"/>
            <p14:sldId id="317"/>
            <p14:sldId id="319"/>
            <p14:sldId id="320"/>
            <p14:sldId id="316"/>
            <p14:sldId id="321"/>
            <p14:sldId id="318"/>
            <p14:sldId id="322"/>
            <p14:sldId id="323"/>
            <p14:sldId id="324"/>
            <p14:sldId id="325"/>
            <p14:sldId id="326"/>
            <p14:sldId id="330"/>
            <p14:sldId id="332"/>
            <p14:sldId id="333"/>
            <p14:sldId id="334"/>
            <p14:sldId id="335"/>
            <p14:sldId id="336"/>
            <p14:sldId id="337"/>
            <p14:sldId id="340"/>
            <p14:sldId id="328"/>
            <p14:sldId id="341"/>
            <p14:sldId id="342"/>
            <p14:sldId id="343"/>
            <p14:sldId id="344"/>
            <p14:sldId id="345"/>
            <p14:sldId id="346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60"/>
            <p14:sldId id="375"/>
            <p14:sldId id="373"/>
          </p14:sldIdLst>
        </p14:section>
        <p14:section name="第一天" id="{C26A7179-7066-4AF3-9FF6-272F5C8E588D}">
          <p14:sldIdLst>
            <p14:sldId id="376"/>
            <p14:sldId id="367"/>
            <p14:sldId id="368"/>
            <p14:sldId id="369"/>
            <p14:sldId id="370"/>
            <p14:sldId id="371"/>
            <p14:sldId id="366"/>
            <p14:sldId id="372"/>
            <p14:sldId id="378"/>
            <p14:sldId id="726"/>
            <p14:sldId id="725"/>
            <p14:sldId id="724"/>
            <p14:sldId id="379"/>
            <p14:sldId id="380"/>
            <p14:sldId id="384"/>
            <p14:sldId id="385"/>
            <p14:sldId id="386"/>
            <p14:sldId id="387"/>
            <p14:sldId id="381"/>
            <p14:sldId id="382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83"/>
            <p14:sldId id="398"/>
            <p14:sldId id="399"/>
            <p14:sldId id="400"/>
            <p14:sldId id="401"/>
            <p14:sldId id="402"/>
            <p14:sldId id="403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04"/>
            <p14:sldId id="417"/>
            <p14:sldId id="418"/>
            <p14:sldId id="419"/>
            <p14:sldId id="421"/>
            <p14:sldId id="422"/>
            <p14:sldId id="423"/>
            <p14:sldId id="424"/>
            <p14:sldId id="425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</p14:sldIdLst>
        </p14:section>
        <p14:section name="第二夜" id="{089E18D1-B88A-4E02-9C27-EDFBD06961ED}">
          <p14:sldIdLst>
            <p14:sldId id="439"/>
            <p14:sldId id="440"/>
            <p14:sldId id="449"/>
            <p14:sldId id="441"/>
            <p14:sldId id="450"/>
            <p14:sldId id="442"/>
            <p14:sldId id="451"/>
            <p14:sldId id="452"/>
            <p14:sldId id="453"/>
            <p14:sldId id="444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6"/>
            <p14:sldId id="465"/>
            <p14:sldId id="467"/>
            <p14:sldId id="469"/>
            <p14:sldId id="470"/>
            <p14:sldId id="471"/>
            <p14:sldId id="472"/>
            <p14:sldId id="477"/>
            <p14:sldId id="476"/>
            <p14:sldId id="475"/>
            <p14:sldId id="443"/>
            <p14:sldId id="445"/>
            <p14:sldId id="478"/>
            <p14:sldId id="479"/>
            <p14:sldId id="480"/>
            <p14:sldId id="481"/>
            <p14:sldId id="486"/>
            <p14:sldId id="446"/>
            <p14:sldId id="482"/>
            <p14:sldId id="483"/>
            <p14:sldId id="484"/>
            <p14:sldId id="485"/>
            <p14:sldId id="488"/>
            <p14:sldId id="487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3"/>
            <p14:sldId id="504"/>
            <p14:sldId id="505"/>
            <p14:sldId id="506"/>
            <p14:sldId id="507"/>
            <p14:sldId id="508"/>
            <p14:sldId id="502"/>
            <p14:sldId id="511"/>
            <p14:sldId id="510"/>
          </p14:sldIdLst>
        </p14:section>
        <p14:section name="第二天" id="{35E3DA85-E64F-45F1-9DBA-51E948182166}">
          <p14:sldIdLst>
            <p14:sldId id="509"/>
            <p14:sldId id="512"/>
            <p14:sldId id="513"/>
            <p14:sldId id="514"/>
            <p14:sldId id="515"/>
            <p14:sldId id="516"/>
            <p14:sldId id="517"/>
            <p14:sldId id="519"/>
            <p14:sldId id="520"/>
            <p14:sldId id="521"/>
            <p14:sldId id="522"/>
            <p14:sldId id="523"/>
            <p14:sldId id="524"/>
            <p14:sldId id="527"/>
            <p14:sldId id="525"/>
            <p14:sldId id="526"/>
            <p14:sldId id="528"/>
            <p14:sldId id="531"/>
            <p14:sldId id="532"/>
            <p14:sldId id="533"/>
            <p14:sldId id="529"/>
            <p14:sldId id="534"/>
            <p14:sldId id="535"/>
            <p14:sldId id="536"/>
            <p14:sldId id="541"/>
            <p14:sldId id="538"/>
            <p14:sldId id="539"/>
            <p14:sldId id="540"/>
            <p14:sldId id="542"/>
            <p14:sldId id="543"/>
            <p14:sldId id="544"/>
            <p14:sldId id="546"/>
            <p14:sldId id="545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6"/>
            <p14:sldId id="557"/>
            <p14:sldId id="558"/>
            <p14:sldId id="559"/>
            <p14:sldId id="560"/>
            <p14:sldId id="561"/>
            <p14:sldId id="562"/>
            <p14:sldId id="518"/>
            <p14:sldId id="563"/>
            <p14:sldId id="564"/>
            <p14:sldId id="565"/>
            <p14:sldId id="566"/>
            <p14:sldId id="567"/>
            <p14:sldId id="568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</p14:sldIdLst>
        </p14:section>
        <p14:section name="第三夜" id="{DD409235-5729-463C-A9D0-77A7EBAFAD4E}">
          <p14:sldIdLst>
            <p14:sldId id="580"/>
            <p14:sldId id="581"/>
            <p14:sldId id="585"/>
            <p14:sldId id="584"/>
            <p14:sldId id="586"/>
            <p14:sldId id="587"/>
            <p14:sldId id="591"/>
            <p14:sldId id="589"/>
            <p14:sldId id="590"/>
            <p14:sldId id="592"/>
            <p14:sldId id="593"/>
            <p14:sldId id="595"/>
            <p14:sldId id="596"/>
            <p14:sldId id="597"/>
            <p14:sldId id="598"/>
            <p14:sldId id="599"/>
            <p14:sldId id="606"/>
            <p14:sldId id="600"/>
            <p14:sldId id="607"/>
            <p14:sldId id="608"/>
            <p14:sldId id="605"/>
            <p14:sldId id="609"/>
            <p14:sldId id="610"/>
            <p14:sldId id="611"/>
            <p14:sldId id="612"/>
            <p14:sldId id="613"/>
            <p14:sldId id="614"/>
            <p14:sldId id="615"/>
            <p14:sldId id="617"/>
            <p14:sldId id="616"/>
            <p14:sldId id="618"/>
            <p14:sldId id="619"/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  <p14:sldId id="628"/>
            <p14:sldId id="629"/>
            <p14:sldId id="631"/>
            <p14:sldId id="630"/>
            <p14:sldId id="633"/>
            <p14:sldId id="634"/>
            <p14:sldId id="635"/>
            <p14:sldId id="637"/>
            <p14:sldId id="636"/>
            <p14:sldId id="638"/>
            <p14:sldId id="639"/>
            <p14:sldId id="640"/>
            <p14:sldId id="641"/>
            <p14:sldId id="642"/>
            <p14:sldId id="643"/>
            <p14:sldId id="644"/>
            <p14:sldId id="645"/>
            <p14:sldId id="646"/>
            <p14:sldId id="647"/>
            <p14:sldId id="648"/>
            <p14:sldId id="649"/>
            <p14:sldId id="650"/>
            <p14:sldId id="651"/>
            <p14:sldId id="652"/>
            <p14:sldId id="653"/>
            <p14:sldId id="654"/>
          </p14:sldIdLst>
        </p14:section>
        <p14:section name="第三天" id="{A91897A1-2A1D-4D8F-BC62-4870F3436B2E}">
          <p14:sldIdLst>
            <p14:sldId id="655"/>
            <p14:sldId id="656"/>
            <p14:sldId id="659"/>
            <p14:sldId id="657"/>
            <p14:sldId id="658"/>
            <p14:sldId id="660"/>
            <p14:sldId id="661"/>
            <p14:sldId id="662"/>
            <p14:sldId id="663"/>
            <p14:sldId id="664"/>
            <p14:sldId id="665"/>
            <p14:sldId id="666"/>
            <p14:sldId id="667"/>
            <p14:sldId id="668"/>
            <p14:sldId id="669"/>
            <p14:sldId id="670"/>
            <p14:sldId id="671"/>
            <p14:sldId id="672"/>
            <p14:sldId id="674"/>
            <p14:sldId id="675"/>
            <p14:sldId id="676"/>
            <p14:sldId id="677"/>
            <p14:sldId id="678"/>
            <p14:sldId id="679"/>
            <p14:sldId id="680"/>
            <p14:sldId id="681"/>
            <p14:sldId id="682"/>
            <p14:sldId id="696"/>
            <p14:sldId id="683"/>
            <p14:sldId id="684"/>
            <p14:sldId id="685"/>
            <p14:sldId id="686"/>
            <p14:sldId id="687"/>
            <p14:sldId id="688"/>
            <p14:sldId id="689"/>
            <p14:sldId id="690"/>
            <p14:sldId id="691"/>
            <p14:sldId id="692"/>
            <p14:sldId id="693"/>
            <p14:sldId id="694"/>
            <p14:sldId id="695"/>
            <p14:sldId id="697"/>
            <p14:sldId id="698"/>
            <p14:sldId id="699"/>
            <p14:sldId id="700"/>
            <p14:sldId id="702"/>
            <p14:sldId id="701"/>
            <p14:sldId id="703"/>
            <p14:sldId id="704"/>
            <p14:sldId id="705"/>
          </p14:sldIdLst>
        </p14:section>
        <p14:section name="尾声" id="{508505FC-604B-47D5-ACB0-EA82E404A0EA}">
          <p14:sldIdLst>
            <p14:sldId id="706"/>
            <p14:sldId id="708"/>
            <p14:sldId id="711"/>
            <p14:sldId id="712"/>
            <p14:sldId id="713"/>
            <p14:sldId id="714"/>
            <p14:sldId id="715"/>
            <p14:sldId id="716"/>
            <p14:sldId id="717"/>
            <p14:sldId id="718"/>
            <p14:sldId id="720"/>
            <p14:sldId id="721"/>
            <p14:sldId id="729"/>
            <p14:sldId id="730"/>
            <p14:sldId id="731"/>
            <p14:sldId id="732"/>
            <p14:sldId id="722"/>
            <p14:sldId id="723"/>
            <p14:sldId id="73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4" autoAdjust="0"/>
    <p:restoredTop sz="94660"/>
  </p:normalViewPr>
  <p:slideViewPr>
    <p:cSldViewPr snapToGrid="0">
      <p:cViewPr varScale="1">
        <p:scale>
          <a:sx n="73" d="100"/>
          <a:sy n="73" d="100"/>
        </p:scale>
        <p:origin x="387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402" Type="http://schemas.openxmlformats.org/officeDocument/2006/relationships/slide" Target="slides/slide401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388" Type="http://schemas.openxmlformats.org/officeDocument/2006/relationships/slide" Target="slides/slide387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399" Type="http://schemas.openxmlformats.org/officeDocument/2006/relationships/slide" Target="slides/slide398.xml"/><Relationship Id="rId259" Type="http://schemas.openxmlformats.org/officeDocument/2006/relationships/slide" Target="slides/slide258.xml"/><Relationship Id="rId424" Type="http://schemas.openxmlformats.org/officeDocument/2006/relationships/theme" Target="theme/theme1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390" Type="http://schemas.openxmlformats.org/officeDocument/2006/relationships/slide" Target="slides/slide389.xml"/><Relationship Id="rId404" Type="http://schemas.openxmlformats.org/officeDocument/2006/relationships/slide" Target="slides/slide403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406" Type="http://schemas.openxmlformats.org/officeDocument/2006/relationships/slide" Target="slides/slide405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392" Type="http://schemas.openxmlformats.org/officeDocument/2006/relationships/slide" Target="slides/slide391.xml"/><Relationship Id="rId252" Type="http://schemas.openxmlformats.org/officeDocument/2006/relationships/slide" Target="slides/slide25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47" Type="http://schemas.openxmlformats.org/officeDocument/2006/relationships/slide" Target="slides/slide46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417" Type="http://schemas.openxmlformats.org/officeDocument/2006/relationships/slide" Target="slides/slide416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63" Type="http://schemas.openxmlformats.org/officeDocument/2006/relationships/slide" Target="slides/slide262.xml"/><Relationship Id="rId319" Type="http://schemas.openxmlformats.org/officeDocument/2006/relationships/slide" Target="slides/slide318.xml"/><Relationship Id="rId58" Type="http://schemas.openxmlformats.org/officeDocument/2006/relationships/slide" Target="slides/slide57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232" Type="http://schemas.openxmlformats.org/officeDocument/2006/relationships/slide" Target="slides/slide231.xml"/><Relationship Id="rId274" Type="http://schemas.openxmlformats.org/officeDocument/2006/relationships/slide" Target="slides/slide273.xml"/><Relationship Id="rId27" Type="http://schemas.openxmlformats.org/officeDocument/2006/relationships/slide" Target="slides/slide26.xml"/><Relationship Id="rId69" Type="http://schemas.openxmlformats.org/officeDocument/2006/relationships/slide" Target="slides/slide68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76" Type="http://schemas.openxmlformats.org/officeDocument/2006/relationships/slide" Target="slides/slide175.xml"/><Relationship Id="rId341" Type="http://schemas.openxmlformats.org/officeDocument/2006/relationships/slide" Target="slides/slide340.xml"/><Relationship Id="rId383" Type="http://schemas.openxmlformats.org/officeDocument/2006/relationships/slide" Target="slides/slide382.xml"/><Relationship Id="rId201" Type="http://schemas.openxmlformats.org/officeDocument/2006/relationships/slide" Target="slides/slide200.xml"/><Relationship Id="rId243" Type="http://schemas.openxmlformats.org/officeDocument/2006/relationships/slide" Target="slides/slide242.xml"/><Relationship Id="rId285" Type="http://schemas.openxmlformats.org/officeDocument/2006/relationships/slide" Target="slides/slide284.xml"/><Relationship Id="rId38" Type="http://schemas.openxmlformats.org/officeDocument/2006/relationships/slide" Target="slides/slide37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394" Type="http://schemas.openxmlformats.org/officeDocument/2006/relationships/slide" Target="slides/slide393.xml"/><Relationship Id="rId408" Type="http://schemas.openxmlformats.org/officeDocument/2006/relationships/slide" Target="slides/slide407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slide" Target="slides/slide383.xml"/><Relationship Id="rId419" Type="http://schemas.openxmlformats.org/officeDocument/2006/relationships/slide" Target="slides/slide418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395" Type="http://schemas.openxmlformats.org/officeDocument/2006/relationships/slide" Target="slides/slide394.xml"/><Relationship Id="rId409" Type="http://schemas.openxmlformats.org/officeDocument/2006/relationships/slide" Target="slides/slide408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420" Type="http://schemas.openxmlformats.org/officeDocument/2006/relationships/slide" Target="slides/slide419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slide" Target="slides/slide384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410" Type="http://schemas.openxmlformats.org/officeDocument/2006/relationships/slide" Target="slides/slide409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96" Type="http://schemas.openxmlformats.org/officeDocument/2006/relationships/slide" Target="slides/slide395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400" Type="http://schemas.openxmlformats.org/officeDocument/2006/relationships/slide" Target="slides/slide399.xml"/><Relationship Id="rId421" Type="http://schemas.openxmlformats.org/officeDocument/2006/relationships/notesMaster" Target="notesMasters/notesMaster1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slide" Target="slides/slide385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411" Type="http://schemas.openxmlformats.org/officeDocument/2006/relationships/slide" Target="slides/slide410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397" Type="http://schemas.openxmlformats.org/officeDocument/2006/relationships/slide" Target="slides/slide396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401" Type="http://schemas.openxmlformats.org/officeDocument/2006/relationships/slide" Target="slides/slide400.xml"/><Relationship Id="rId422" Type="http://schemas.openxmlformats.org/officeDocument/2006/relationships/presProps" Target="presProps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openxmlformats.org/officeDocument/2006/relationships/slide" Target="slides/slide386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412" Type="http://schemas.openxmlformats.org/officeDocument/2006/relationships/slide" Target="slides/slide411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398" Type="http://schemas.openxmlformats.org/officeDocument/2006/relationships/slide" Target="slides/slide397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423" Type="http://schemas.openxmlformats.org/officeDocument/2006/relationships/viewProps" Target="viewProps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403" Type="http://schemas.openxmlformats.org/officeDocument/2006/relationships/slide" Target="slides/slide402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389" Type="http://schemas.openxmlformats.org/officeDocument/2006/relationships/slide" Target="slides/slide388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414" Type="http://schemas.openxmlformats.org/officeDocument/2006/relationships/slide" Target="slides/slide413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425" Type="http://schemas.openxmlformats.org/officeDocument/2006/relationships/tableStyles" Target="tableStyles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405" Type="http://schemas.openxmlformats.org/officeDocument/2006/relationships/slide" Target="slides/slide404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416" Type="http://schemas.openxmlformats.org/officeDocument/2006/relationships/slide" Target="slides/slide415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Relationship Id="rId68" Type="http://schemas.openxmlformats.org/officeDocument/2006/relationships/slide" Target="slides/slide67.xml"/><Relationship Id="rId133" Type="http://schemas.openxmlformats.org/officeDocument/2006/relationships/slide" Target="slides/slide132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200" Type="http://schemas.openxmlformats.org/officeDocument/2006/relationships/slide" Target="slides/slide199.xml"/><Relationship Id="rId382" Type="http://schemas.openxmlformats.org/officeDocument/2006/relationships/slide" Target="slides/slide381.xml"/><Relationship Id="rId242" Type="http://schemas.openxmlformats.org/officeDocument/2006/relationships/slide" Target="slides/slide241.xml"/><Relationship Id="rId284" Type="http://schemas.openxmlformats.org/officeDocument/2006/relationships/slide" Target="slides/slide283.xml"/><Relationship Id="rId37" Type="http://schemas.openxmlformats.org/officeDocument/2006/relationships/slide" Target="slides/slide36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93" Type="http://schemas.openxmlformats.org/officeDocument/2006/relationships/slide" Target="slides/slide392.xml"/><Relationship Id="rId407" Type="http://schemas.openxmlformats.org/officeDocument/2006/relationships/slide" Target="slides/slide406.xml"/><Relationship Id="rId211" Type="http://schemas.openxmlformats.org/officeDocument/2006/relationships/slide" Target="slides/slide210.xml"/><Relationship Id="rId253" Type="http://schemas.openxmlformats.org/officeDocument/2006/relationships/slide" Target="slides/slide252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48" Type="http://schemas.openxmlformats.org/officeDocument/2006/relationships/slide" Target="slides/slide47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155" Type="http://schemas.openxmlformats.org/officeDocument/2006/relationships/slide" Target="slides/slide154.xml"/><Relationship Id="rId197" Type="http://schemas.openxmlformats.org/officeDocument/2006/relationships/slide" Target="slides/slide196.xml"/><Relationship Id="rId362" Type="http://schemas.openxmlformats.org/officeDocument/2006/relationships/slide" Target="slides/slide361.xml"/><Relationship Id="rId418" Type="http://schemas.openxmlformats.org/officeDocument/2006/relationships/slide" Target="slides/slide417.xml"/><Relationship Id="rId222" Type="http://schemas.openxmlformats.org/officeDocument/2006/relationships/slide" Target="slides/slide221.xml"/><Relationship Id="rId264" Type="http://schemas.openxmlformats.org/officeDocument/2006/relationships/slide" Target="slides/slide263.xml"/><Relationship Id="rId17" Type="http://schemas.openxmlformats.org/officeDocument/2006/relationships/slide" Target="slides/slide16.xml"/><Relationship Id="rId59" Type="http://schemas.openxmlformats.org/officeDocument/2006/relationships/slide" Target="slides/slide58.xml"/><Relationship Id="rId124" Type="http://schemas.openxmlformats.org/officeDocument/2006/relationships/slide" Target="slides/slide123.xml"/></Relationships>
</file>

<file path=ppt/media/image1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48E01-2FE3-451F-8607-A29A64DBA74E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5AAC27-C7BE-4FBE-9858-3696DFD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973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5AAC27-C7BE-4FBE-9858-3696DFD3E9BD}" type="slidenum">
              <a:rPr lang="zh-CN" altLang="en-US" smtClean="0"/>
              <a:t>179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413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5AAC27-C7BE-4FBE-9858-3696DFD3E9BD}" type="slidenum">
              <a:rPr lang="zh-CN" altLang="en-US" smtClean="0"/>
              <a:t>180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273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5AAC27-C7BE-4FBE-9858-3696DFD3E9BD}" type="slidenum">
              <a:rPr lang="zh-CN" altLang="en-US" smtClean="0"/>
              <a:t>183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077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5AAC27-C7BE-4FBE-9858-3696DFD3E9BD}" type="slidenum">
              <a:rPr lang="zh-CN" altLang="en-US" smtClean="0"/>
              <a:t>285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79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5AAC27-C7BE-4FBE-9858-3696DFD3E9BD}" type="slidenum">
              <a:rPr lang="zh-CN" altLang="en-US" smtClean="0"/>
              <a:t>393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402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C3C4AF-1251-4878-8233-BED5F24AA8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3176CA-914E-4A41-8C9C-75D09FA67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8C889D-476A-4595-809C-3247E3B8E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E366AA-934A-4319-B156-49A22D77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3E55B7-B835-4CA1-BAA3-58E8C282E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009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5A8108-7933-455B-AE44-8C3A66B56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4A4365A-4B74-423D-BE5B-6001453DF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D1CAD4-4D33-4972-827F-564800DDF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7CD579-033E-4F1A-AD8B-D2B7234A6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EF2C2A-B462-4F4E-AA43-64EF59C1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176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ACC555E-2044-4D34-942C-51136B3CD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26BCA7-59AE-4C0B-B9F5-CD5753D7B9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B66675-A431-44E5-B20F-F882949D7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7F0937-2095-44E3-B9CD-2D4C3124C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AFDD9D-5BFF-4490-903F-5689A5581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369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1E4D92-AF94-4356-AB83-CF4EA359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1D3FCC-F856-48CF-AD99-78840B59F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1pPr>
            <a:lvl2pPr>
              <a:defRPr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2pPr>
            <a:lvl3pPr>
              <a:defRPr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3pPr>
            <a:lvl4pPr>
              <a:defRPr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4pPr>
            <a:lvl5pPr>
              <a:defRPr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938E40-305B-43B4-A2B4-3464F8318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C0E577-659F-4806-836E-38772D4F1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57740E-C10A-4880-A83B-E1B9044A6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868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177F96-A5BD-4233-812F-FB10B2C22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C54181-3195-4EC5-B733-A1EF12B2F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98AEA0-08BE-4235-A1EB-E8A18C56A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A4A8F6-DBC5-4640-BAB8-1ABC901A7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6459B2-9673-4C95-9CE4-C15C062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503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B859C-496C-4C00-848B-FF56E7074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B9AFF7-2D61-4431-9873-6A528949B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D48FB2-A44B-47C4-BBA7-176C1D4629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22A92C-EE27-4938-B1B6-04DB64355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7D17CE-B609-4FBD-BBA6-C714E87E1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3A42C4-D345-4633-B29E-1B32B9C46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703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3E11DA-8545-480A-B3DB-21E2435DD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18DF82-AB32-4E0A-93FD-8660471E3E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5253A4-9B22-404E-8B62-AFD789314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6413711-BED5-46F1-A29F-23B851C4A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52CA311-57F4-42CD-8979-464AA6AC8C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3E15343-94EA-47DA-854D-1274AB768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0A4D300-D296-4240-8D41-A7173CE67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86B74E4-E547-467D-B352-D506F20A0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8839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3109D1-2A68-4A69-ACBF-45D649BC4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D1D334-7C5D-4E05-8FAE-8E5224770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4FC04F5-0F6B-4183-965A-250E0852F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6BF3359-B892-41B1-9F0A-A322DBC61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7618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53CAAE4-B4C3-4B8B-8166-786065A5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E1A33F0-D07A-40ED-BE98-55C960E9C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8323BAC-9C31-4B3C-9EB2-1B12CA622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772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C826AE-8286-443D-B5A1-092CC4114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B1BC73-A6AD-4BCC-973F-B81FB070F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EA306C-FBC8-43EB-955A-F98DAB22A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CD23DB-95E0-4C44-AD40-083EEA275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EDEB10F-3BBE-4AC1-BEF4-E38DE7E2A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6556F6-A814-4DBF-B4EA-B52FAC396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184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A8E0A-7CAC-45CC-8882-DA04C0845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8B6F0D5-A8B4-4565-999E-F2B0E3FB81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EAF16DC-EB90-435E-991C-0240FFCE7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EB9076-A1AE-4EB9-AF81-70D570A9A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E99EEC-1FC5-4827-9237-EC7DCDEB7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DCF3E7D-E8CF-49F4-A07D-46641C15F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95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50D071-5D4B-471C-AA58-8E4426B40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4CDB0B-BF25-43CA-A017-5C328E34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A295C9-57DF-4F04-BE4D-EC08037E0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F981CB-245A-4632-9582-86DBF394CCF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2C7E35-0D0B-4DAF-B9EB-65C4EDA7D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716C49-0BDC-4C65-8D70-01D52C1557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9E10A-3EE3-446A-983B-F76B4A7ECB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897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.png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1743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个故事没有什么值得称道之处。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甚至不能被称为一个故事。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都</a:t>
            </a:r>
            <a:r>
              <a:rPr lang="zh-CN" altLang="en-US" dirty="0"/>
              <a:t>我还是想把它讲出来。</a:t>
            </a:r>
            <a:endParaRPr lang="en-US" altLang="zh-CN" dirty="0"/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为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了纪念某段时光。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时</a:t>
            </a:r>
            <a:r>
              <a:rPr lang="zh-CN" altLang="en-US" dirty="0"/>
              <a:t>了某次告别。</a:t>
            </a:r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未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者只是。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晚</a:t>
            </a:r>
            <a:r>
              <a:rPr lang="zh-CN" altLang="en-US" dirty="0"/>
              <a:t>□。</a:t>
            </a:r>
            <a:endParaRPr lang="en-US" altLang="zh-CN" dirty="0"/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！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54BF4C44-D73F-4C56-93FF-B683616A5BF6}"/>
              </a:ext>
            </a:extLst>
          </p:cNvPr>
          <p:cNvSpPr/>
          <p:nvPr/>
        </p:nvSpPr>
        <p:spPr>
          <a:xfrm rot="5400000">
            <a:off x="1714500" y="-106680"/>
            <a:ext cx="4312920" cy="6019800"/>
          </a:xfrm>
          <a:prstGeom prst="rt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12790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820781" y="561621"/>
            <a:ext cx="62854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白天的高中一片热闹。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这并不代表这里轻松。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259599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820781" y="561621"/>
            <a:ext cx="62854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白天的高中一片热闹。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这并不代表这里轻松。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事实上或许恰恰相反。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373985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820781" y="561621"/>
            <a:ext cx="628541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白天的高中一片热闹。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这并不代表这里轻松。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事实上或许恰恰相反。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这是一个压抑的城市。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443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820781" y="561621"/>
            <a:ext cx="62854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白天的高中一片热闹。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这并不代表这里轻松。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事实上或许恰恰相反。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这是一个压抑的城市。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所以必须去寻找欢乐。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834862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800298F-1E70-4247-ADEC-1E888693A54E}"/>
              </a:ext>
            </a:extLst>
          </p:cNvPr>
          <p:cNvSpPr/>
          <p:nvPr/>
        </p:nvSpPr>
        <p:spPr>
          <a:xfrm>
            <a:off x="957950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6322211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50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但律的注意力全在窗内。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DB628C-348A-48C0-9C51-F04CEA3DE440}"/>
              </a:ext>
            </a:extLst>
          </p:cNvPr>
          <p:cNvSpPr txBox="1"/>
          <p:nvPr/>
        </p:nvSpPr>
        <p:spPr>
          <a:xfrm>
            <a:off x="7000609" y="746760"/>
            <a:ext cx="4599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窗外仿佛与他无关。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369834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49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但律的注意力全在窗内。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透过走廊的窗户，可以看见隔壁班里坐着一个人。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DB628C-348A-48C0-9C51-F04CEA3DE440}"/>
              </a:ext>
            </a:extLst>
          </p:cNvPr>
          <p:cNvSpPr txBox="1"/>
          <p:nvPr/>
        </p:nvSpPr>
        <p:spPr>
          <a:xfrm>
            <a:off x="7000610" y="1977866"/>
            <a:ext cx="4599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名字似乎叫鸳。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844764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49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但律的注意力全在窗内。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透过走廊的窗户，可以看见隔壁班里坐着一个人。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律见过她很多次。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DB628C-348A-48C0-9C51-F04CEA3DE440}"/>
              </a:ext>
            </a:extLst>
          </p:cNvPr>
          <p:cNvSpPr txBox="1"/>
          <p:nvPr/>
        </p:nvSpPr>
        <p:spPr>
          <a:xfrm>
            <a:off x="7000610" y="2617946"/>
            <a:ext cx="4599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每次都只打打招呼。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792518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49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5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但律的注意力全在窗内。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透过走廊的窗户，可以看见隔壁班里坐着一个人。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律见过她很多次。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她算是律的朋友。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DB628C-348A-48C0-9C51-F04CEA3DE440}"/>
              </a:ext>
            </a:extLst>
          </p:cNvPr>
          <p:cNvSpPr txBox="1"/>
          <p:nvPr/>
        </p:nvSpPr>
        <p:spPr>
          <a:xfrm>
            <a:off x="7000609" y="3208973"/>
            <a:ext cx="4599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律少有的朋友。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000630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49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5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但律的注意力全在窗内。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透过走廊的窗户，可以看见隔壁班里坐着一个人。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律见过她很多次。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她算是律的朋友。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但今天她偏偏没有转头。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DB628C-348A-48C0-9C51-F04CEA3DE440}"/>
              </a:ext>
            </a:extLst>
          </p:cNvPr>
          <p:cNvSpPr txBox="1"/>
          <p:nvPr/>
        </p:nvSpPr>
        <p:spPr>
          <a:xfrm>
            <a:off x="7000609" y="3824526"/>
            <a:ext cx="4599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律不知道为什么。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6358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这个故事没有什么值得称道之处。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它甚至不能称之为一个故事。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/>
              <a:t>但我还是想把它讲出来。</a:t>
            </a:r>
            <a:endParaRPr lang="en-US" altLang="zh-CN" dirty="0"/>
          </a:p>
          <a:p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为了纪念某段时光。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/>
              <a:t>为了某次告别。</a:t>
            </a:r>
            <a:endParaRPr lang="en-US" altLang="zh-CN" dirty="0"/>
          </a:p>
          <a:p>
            <a:r>
              <a:rPr lang="zh-CN" altLang="en-US" dirty="0"/>
              <a:t>或者只是。</a:t>
            </a:r>
            <a:endParaRPr lang="en-US" altLang="zh-CN" dirty="0"/>
          </a:p>
          <a:p>
            <a:r>
              <a:rPr lang="zh-CN" altLang="zh-CN" dirty="0"/>
              <a:t>□</a:t>
            </a:r>
            <a:r>
              <a:rPr lang="zh-CN" altLang="en-US" dirty="0"/>
              <a:t>□。</a:t>
            </a:r>
            <a:endParaRPr lang="en-US" altLang="zh-CN" dirty="0"/>
          </a:p>
          <a:p>
            <a:r>
              <a:rPr lang="zh-CN" altLang="en-US" dirty="0"/>
              <a:t>。</a:t>
            </a:r>
            <a:endParaRPr lang="en-US" altLang="zh-CN" dirty="0"/>
          </a:p>
          <a:p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16806FDA-62D5-4B2E-A368-A149BB068F98}"/>
              </a:ext>
            </a:extLst>
          </p:cNvPr>
          <p:cNvSpPr/>
          <p:nvPr/>
        </p:nvSpPr>
        <p:spPr>
          <a:xfrm rot="5400000">
            <a:off x="1714500" y="-106680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03918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49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5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但律的注意力全在窗内。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透过走廊的窗户，可以看见隔壁班里坐着一个人。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律见过她很多次。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她算是律的朋友。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但今天她偏偏没有转头。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律突然很想喊住她。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DB628C-348A-48C0-9C51-F04CEA3DE440}"/>
              </a:ext>
            </a:extLst>
          </p:cNvPr>
          <p:cNvSpPr txBox="1"/>
          <p:nvPr/>
        </p:nvSpPr>
        <p:spPr>
          <a:xfrm>
            <a:off x="7000609" y="4385043"/>
            <a:ext cx="4599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但隔壁班里还有人。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190229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49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5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透过走廊的窗户，可以看见隔壁班里坐着一个人。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律见过她很多次。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她算是律的朋友。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但今天她偏偏没有转头。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律突然很想喊住她。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可律没有这样做。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158321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49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5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见隔壁班里坐着一个人。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律见过她很多次。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她算是律的朋友。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但今天她偏偏没有转头。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律突然很想喊住她。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可律没有这样做。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律缓缓低下头。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641634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49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5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律见过她很多次。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她算是律的朋友。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但今天她偏偏没有转头。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律突然很想喊住她。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可律没有这样做。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律缓缓低下头。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脚下似乎变得有点虚幻。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243754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E91ADD-F376-431D-A7AA-1007D466BBBA}"/>
              </a:ext>
            </a:extLst>
          </p:cNvPr>
          <p:cNvSpPr/>
          <p:nvPr/>
        </p:nvSpPr>
        <p:spPr>
          <a:xfrm>
            <a:off x="957949" y="746760"/>
            <a:ext cx="6042660" cy="43461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957951" y="746760"/>
            <a:ext cx="604265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她算是律的朋友。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但今天她偏偏没有转头。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律突然很想喊住她。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可律没有这样做。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律缓缓低下头。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脚下似乎变得有点虚幻。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提灯来了。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116546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964142-F77E-4E8C-AB20-70A88A4F6DEC}"/>
              </a:ext>
            </a:extLst>
          </p:cNvPr>
          <p:cNvSpPr txBox="1"/>
          <p:nvPr/>
        </p:nvSpPr>
        <p:spPr>
          <a:xfrm>
            <a:off x="759829" y="784146"/>
            <a:ext cx="4599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</a:t>
            </a:r>
            <a:r>
              <a:rPr lang="zh-CN" altLang="en-US" sz="40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一点点在变暗。</a:t>
            </a:r>
            <a:endParaRPr lang="en-US" altLang="zh-CN" sz="4800" dirty="0">
              <a:solidFill>
                <a:schemeClr val="bg1">
                  <a:lumMod val="9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6826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964142-F77E-4E8C-AB20-70A88A4F6DEC}"/>
              </a:ext>
            </a:extLst>
          </p:cNvPr>
          <p:cNvSpPr txBox="1"/>
          <p:nvPr/>
        </p:nvSpPr>
        <p:spPr>
          <a:xfrm>
            <a:off x="759829" y="784146"/>
            <a:ext cx="4599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8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周围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一点点</a:t>
            </a:r>
            <a:r>
              <a:rPr lang="zh-CN" altLang="en-US" sz="4000" dirty="0">
                <a:solidFill>
                  <a:schemeClr val="bg1">
                    <a:lumMod val="8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在变暗。</a:t>
            </a:r>
            <a:endParaRPr lang="en-US" altLang="zh-CN" sz="4800" dirty="0">
              <a:solidFill>
                <a:schemeClr val="bg1">
                  <a:lumMod val="8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033838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964142-F77E-4E8C-AB20-70A88A4F6DEC}"/>
              </a:ext>
            </a:extLst>
          </p:cNvPr>
          <p:cNvSpPr txBox="1"/>
          <p:nvPr/>
        </p:nvSpPr>
        <p:spPr>
          <a:xfrm>
            <a:off x="759829" y="784146"/>
            <a:ext cx="4599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周围一点点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在变暗。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244355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964142-F77E-4E8C-AB20-70A88A4F6DEC}"/>
              </a:ext>
            </a:extLst>
          </p:cNvPr>
          <p:cNvSpPr txBox="1"/>
          <p:nvPr/>
        </p:nvSpPr>
        <p:spPr>
          <a:xfrm>
            <a:off x="759829" y="784146"/>
            <a:ext cx="5717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</a:t>
            </a:r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一切的光都消失了。</a:t>
            </a:r>
            <a:endParaRPr lang="en-US" altLang="zh-CN" sz="4800" dirty="0">
              <a:solidFill>
                <a:schemeClr val="bg1">
                  <a:lumMod val="6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9673499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964142-F77E-4E8C-AB20-70A88A4F6DEC}"/>
              </a:ext>
            </a:extLst>
          </p:cNvPr>
          <p:cNvSpPr txBox="1"/>
          <p:nvPr/>
        </p:nvSpPr>
        <p:spPr>
          <a:xfrm>
            <a:off x="759829" y="784146"/>
            <a:ext cx="5717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好像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一切的光</a:t>
            </a:r>
            <a:r>
              <a:rPr lang="zh-CN" altLang="en-US" sz="4000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都消失了。</a:t>
            </a:r>
            <a:endParaRPr lang="en-US" altLang="zh-CN" sz="4800" dirty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3695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>
            <a:extLst>
              <a:ext uri="{FF2B5EF4-FFF2-40B4-BE49-F238E27FC236}">
                <a16:creationId xmlns:a16="http://schemas.microsoft.com/office/drawing/2014/main" id="{16806FDA-62D5-4B2E-A368-A149BB068F98}"/>
              </a:ext>
            </a:extLst>
          </p:cNvPr>
          <p:cNvSpPr/>
          <p:nvPr/>
        </p:nvSpPr>
        <p:spPr>
          <a:xfrm rot="5400000">
            <a:off x="1714500" y="-106680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E34503-4577-4CE2-8385-98E7D6ACC4F5}"/>
              </a:ext>
            </a:extLst>
          </p:cNvPr>
          <p:cNvSpPr txBox="1"/>
          <p:nvPr/>
        </p:nvSpPr>
        <p:spPr>
          <a:xfrm>
            <a:off x="1082040" y="713512"/>
            <a:ext cx="32613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 dirty="0">
                <a:latin typeface="楷体" panose="02010609060101010101" pitchFamily="49" charset="-122"/>
                <a:ea typeface="楷体" panose="02010609060101010101" pitchFamily="49" charset="-122"/>
              </a:rPr>
              <a:t>提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631876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964142-F77E-4E8C-AB20-70A88A4F6DEC}"/>
              </a:ext>
            </a:extLst>
          </p:cNvPr>
          <p:cNvSpPr txBox="1"/>
          <p:nvPr/>
        </p:nvSpPr>
        <p:spPr>
          <a:xfrm>
            <a:off x="759829" y="784146"/>
            <a:ext cx="5717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好像一切的光</a:t>
            </a:r>
            <a:r>
              <a:rPr lang="zh-C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都</a:t>
            </a:r>
            <a:r>
              <a: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消失了。</a:t>
            </a:r>
            <a:endParaRPr lang="en-US" altLang="zh-CN" sz="4800" dirty="0">
              <a:solidFill>
                <a:schemeClr val="tx1">
                  <a:lumMod val="50000"/>
                  <a:lumOff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9756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964142-F77E-4E8C-AB20-70A88A4F6DEC}"/>
              </a:ext>
            </a:extLst>
          </p:cNvPr>
          <p:cNvSpPr txBox="1"/>
          <p:nvPr/>
        </p:nvSpPr>
        <p:spPr>
          <a:xfrm>
            <a:off x="759829" y="784146"/>
            <a:ext cx="5717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好像一切的光都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消失了。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417509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964142-F77E-4E8C-AB20-70A88A4F6DEC}"/>
              </a:ext>
            </a:extLst>
          </p:cNvPr>
          <p:cNvSpPr txBox="1"/>
          <p:nvPr/>
        </p:nvSpPr>
        <p:spPr>
          <a:xfrm>
            <a:off x="759829" y="784146"/>
            <a:ext cx="5717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接着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</a:p>
        </p:txBody>
      </p:sp>
    </p:spTree>
    <p:extLst>
      <p:ext uri="{BB962C8B-B14F-4D97-AF65-F5344CB8AC3E}">
        <p14:creationId xmlns:p14="http://schemas.microsoft.com/office/powerpoint/2010/main" val="306370170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901696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240672-253F-4ED4-BC17-C06F8D4C6D01}"/>
              </a:ext>
            </a:extLst>
          </p:cNvPr>
          <p:cNvSpPr txBox="1"/>
          <p:nvPr/>
        </p:nvSpPr>
        <p:spPr>
          <a:xfrm>
            <a:off x="759829" y="762000"/>
            <a:ext cx="17547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远处出现了一点光。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662090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240672-253F-4ED4-BC17-C06F8D4C6D01}"/>
              </a:ext>
            </a:extLst>
          </p:cNvPr>
          <p:cNvSpPr txBox="1"/>
          <p:nvPr/>
        </p:nvSpPr>
        <p:spPr>
          <a:xfrm>
            <a:off x="1262749" y="1257301"/>
            <a:ext cx="177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一点点靠近。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660997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240672-253F-4ED4-BC17-C06F8D4C6D01}"/>
              </a:ext>
            </a:extLst>
          </p:cNvPr>
          <p:cNvSpPr txBox="1"/>
          <p:nvPr/>
        </p:nvSpPr>
        <p:spPr>
          <a:xfrm>
            <a:off x="1857109" y="1691641"/>
            <a:ext cx="177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一点点变亮。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4755747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240672-253F-4ED4-BC17-C06F8D4C6D01}"/>
              </a:ext>
            </a:extLst>
          </p:cNvPr>
          <p:cNvSpPr txBox="1"/>
          <p:nvPr/>
        </p:nvSpPr>
        <p:spPr>
          <a:xfrm>
            <a:off x="2908669" y="2476501"/>
            <a:ext cx="3377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一点点变得清晰。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819509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240672-253F-4ED4-BC17-C06F8D4C6D01}"/>
              </a:ext>
            </a:extLst>
          </p:cNvPr>
          <p:cNvSpPr txBox="1"/>
          <p:nvPr/>
        </p:nvSpPr>
        <p:spPr>
          <a:xfrm>
            <a:off x="3845929" y="3429000"/>
            <a:ext cx="7180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提灯将他引向了路的另一边。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419852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240672-253F-4ED4-BC17-C06F8D4C6D01}"/>
              </a:ext>
            </a:extLst>
          </p:cNvPr>
          <p:cNvSpPr txBox="1"/>
          <p:nvPr/>
        </p:nvSpPr>
        <p:spPr>
          <a:xfrm>
            <a:off x="5446129" y="4244340"/>
            <a:ext cx="4650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可他并不愿意离开。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3642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>
            <a:extLst>
              <a:ext uri="{FF2B5EF4-FFF2-40B4-BE49-F238E27FC236}">
                <a16:creationId xmlns:a16="http://schemas.microsoft.com/office/drawing/2014/main" id="{16806FDA-62D5-4B2E-A368-A149BB068F98}"/>
              </a:ext>
            </a:extLst>
          </p:cNvPr>
          <p:cNvSpPr/>
          <p:nvPr/>
        </p:nvSpPr>
        <p:spPr>
          <a:xfrm rot="5400000">
            <a:off x="1714500" y="-106680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E34503-4577-4CE2-8385-98E7D6ACC4F5}"/>
              </a:ext>
            </a:extLst>
          </p:cNvPr>
          <p:cNvSpPr txBox="1"/>
          <p:nvPr/>
        </p:nvSpPr>
        <p:spPr>
          <a:xfrm>
            <a:off x="1082040" y="713512"/>
            <a:ext cx="32613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 dirty="0">
                <a:latin typeface="楷体" panose="02010609060101010101" pitchFamily="49" charset="-122"/>
                <a:ea typeface="楷体" panose="02010609060101010101" pitchFamily="49" charset="-122"/>
              </a:rPr>
              <a:t>提燈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13398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240672-253F-4ED4-BC17-C06F8D4C6D01}"/>
              </a:ext>
            </a:extLst>
          </p:cNvPr>
          <p:cNvSpPr txBox="1"/>
          <p:nvPr/>
        </p:nvSpPr>
        <p:spPr>
          <a:xfrm>
            <a:off x="6802489" y="4747260"/>
            <a:ext cx="4650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于是任由提灯走过。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398784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240672-253F-4ED4-BC17-C06F8D4C6D01}"/>
              </a:ext>
            </a:extLst>
          </p:cNvPr>
          <p:cNvSpPr txBox="1"/>
          <p:nvPr/>
        </p:nvSpPr>
        <p:spPr>
          <a:xfrm>
            <a:off x="7793089" y="5181600"/>
            <a:ext cx="2973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再次消失在远方。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452423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240672-253F-4ED4-BC17-C06F8D4C6D01}"/>
              </a:ext>
            </a:extLst>
          </p:cNvPr>
          <p:cNvSpPr txBox="1"/>
          <p:nvPr/>
        </p:nvSpPr>
        <p:spPr>
          <a:xfrm>
            <a:off x="8364589" y="5600700"/>
            <a:ext cx="2973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光明回到了世界。</a:t>
            </a:r>
            <a:endParaRPr kumimoji="0" lang="en-US" altLang="zh-CN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253960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753278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5237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324028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339279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356748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平时在学校里，律就不怎么被看到过。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3321478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平时在学校里，律就不怎么被看到过。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40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律似乎也并没有和大家聊天的兴趣。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111250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平时在学校里，律就不怎么被看到过。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40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律似乎也并没有和大家聊天的兴趣。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能每天打打招呼的鸳算是他的朋友。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0556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>
            <a:extLst>
              <a:ext uri="{FF2B5EF4-FFF2-40B4-BE49-F238E27FC236}">
                <a16:creationId xmlns:a16="http://schemas.microsoft.com/office/drawing/2014/main" id="{16806FDA-62D5-4B2E-A368-A149BB068F98}"/>
              </a:ext>
            </a:extLst>
          </p:cNvPr>
          <p:cNvSpPr/>
          <p:nvPr/>
        </p:nvSpPr>
        <p:spPr>
          <a:xfrm rot="5400000">
            <a:off x="1714500" y="-106680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E34503-4577-4CE2-8385-98E7D6ACC4F5}"/>
              </a:ext>
            </a:extLst>
          </p:cNvPr>
          <p:cNvSpPr txBox="1"/>
          <p:nvPr/>
        </p:nvSpPr>
        <p:spPr>
          <a:xfrm>
            <a:off x="1082040" y="713512"/>
            <a:ext cx="32613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 dirty="0">
                <a:latin typeface="楷体" panose="02010609060101010101" pitchFamily="49" charset="-122"/>
                <a:ea typeface="楷体" panose="02010609060101010101" pitchFamily="49" charset="-122"/>
              </a:rPr>
              <a:t>提燈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36F730AF-7927-4848-AFF8-17D2619AB194}"/>
              </a:ext>
            </a:extLst>
          </p:cNvPr>
          <p:cNvSpPr/>
          <p:nvPr/>
        </p:nvSpPr>
        <p:spPr>
          <a:xfrm rot="16200000">
            <a:off x="5996940" y="-73432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270059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平时在学校里，律就不怎么被看到过。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40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律似乎也并没有和大家聊天的兴趣。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能每天打打招呼的鸳算是他的朋友。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或许是唯一的异性朋友。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6339456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平时在学校里，律就不怎么被看到过。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40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律似乎也并没有和大家聊天的兴趣。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能每天打打招呼的鸳算是他的朋友。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或许是唯一的异性朋友。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不过律能做的，也只是打打招呼。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847478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毕竟学校管得严。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平时在学校里，律就不怎么被看到过。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40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律似乎也并没有和大家聊天的兴趣。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能每天打打招呼的鸳算是他的朋友。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或许是唯一的异性朋友。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8882516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接近女生这种事，连想想都不允许。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毕竟学校管得严。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平时在学校里，律就不怎么被看到过。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40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律似乎也并没有和大家聊天的兴趣。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能每天打打招呼的鸳算是他的朋友。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5619836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更别说实际操作了。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接近女生这种事，连想想都不允许。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毕竟学校管得严。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平时在学校里，律就不怎么被看到过。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40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律似乎也并没有和大家聊天的兴趣。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8836956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律抬起头。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更别说实际操作了。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接近女生这种事，连想想都不允许。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毕竟学校管得严。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平时在学校里，律就不怎么被看到过。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953812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天还是很蓝。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律抬起头。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更别说实际操作了。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接近女生这种事，连想想都不允许。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毕竟学校管得严。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不过这很正常。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9763367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今天的天气意外地好。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天还是很蓝。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律抬起头。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更别说实际操作了。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接近女生这种事，连想想都不允许。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毕竟学校管得严。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好像什么也没发生过。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周围的同学也好像什么都没看到。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3608059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90280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放学了。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4775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>
            <a:extLst>
              <a:ext uri="{FF2B5EF4-FFF2-40B4-BE49-F238E27FC236}">
                <a16:creationId xmlns:a16="http://schemas.microsoft.com/office/drawing/2014/main" id="{16806FDA-62D5-4B2E-A368-A149BB068F98}"/>
              </a:ext>
            </a:extLst>
          </p:cNvPr>
          <p:cNvSpPr/>
          <p:nvPr/>
        </p:nvSpPr>
        <p:spPr>
          <a:xfrm rot="5400000">
            <a:off x="1714500" y="-106680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E34503-4577-4CE2-8385-98E7D6ACC4F5}"/>
              </a:ext>
            </a:extLst>
          </p:cNvPr>
          <p:cNvSpPr txBox="1"/>
          <p:nvPr/>
        </p:nvSpPr>
        <p:spPr>
          <a:xfrm>
            <a:off x="1082040" y="713512"/>
            <a:ext cx="32613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 dirty="0">
                <a:latin typeface="楷体" panose="02010609060101010101" pitchFamily="49" charset="-122"/>
                <a:ea typeface="楷体" panose="02010609060101010101" pitchFamily="49" charset="-122"/>
              </a:rPr>
              <a:t>提燈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36F730AF-7927-4848-AFF8-17D2619AB194}"/>
              </a:ext>
            </a:extLst>
          </p:cNvPr>
          <p:cNvSpPr/>
          <p:nvPr/>
        </p:nvSpPr>
        <p:spPr>
          <a:xfrm rot="16200000">
            <a:off x="5996940" y="-73432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D399006-AB05-4B68-8A84-AD2CB057E1A3}"/>
              </a:ext>
            </a:extLst>
          </p:cNvPr>
          <p:cNvSpPr txBox="1"/>
          <p:nvPr/>
        </p:nvSpPr>
        <p:spPr>
          <a:xfrm>
            <a:off x="7894320" y="3929732"/>
            <a:ext cx="3436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楷体" panose="02010609060101010101" pitchFamily="49" charset="-122"/>
                <a:ea typeface="楷体" panose="02010609060101010101" pitchFamily="49" charset="-122"/>
              </a:rPr>
              <a:t>原生生物</a:t>
            </a:r>
          </a:p>
        </p:txBody>
      </p:sp>
    </p:spTree>
    <p:extLst>
      <p:ext uri="{BB962C8B-B14F-4D97-AF65-F5344CB8AC3E}">
        <p14:creationId xmlns:p14="http://schemas.microsoft.com/office/powerpoint/2010/main" val="68040827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放学了。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今天律和鸳一次都没有见到。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736270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放学了。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今天律和鸳一次都没有见到。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这很不正常。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9914031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放学了。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今天律和鸳一次都没有见到。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这很不正常。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“今天的运气还真是差呢。”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392637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9041139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39738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8B6B9C4-8D6C-4DDE-98A0-87A3FEFABFD1}"/>
              </a:ext>
            </a:extLst>
          </p:cNvPr>
          <p:cNvSpPr txBox="1"/>
          <p:nvPr/>
        </p:nvSpPr>
        <p:spPr>
          <a:xfrm>
            <a:off x="759829" y="784146"/>
            <a:ext cx="9268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天已经要黑了。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8695962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123577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739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律的房间不大，但很温馨。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518180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7391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律的房间不大，但很温馨。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他每天最开心的时刻，就是趴在房间的床上，数着窗外的星星。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3031605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5A9D57-66A8-467C-AC89-CF7EA5D4D84E}"/>
              </a:ext>
            </a:extLst>
          </p:cNvPr>
          <p:cNvSpPr txBox="1"/>
          <p:nvPr/>
        </p:nvSpPr>
        <p:spPr>
          <a:xfrm>
            <a:off x="1866900" y="502920"/>
            <a:ext cx="1722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一颗。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7752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>
            <a:extLst>
              <a:ext uri="{FF2B5EF4-FFF2-40B4-BE49-F238E27FC236}">
                <a16:creationId xmlns:a16="http://schemas.microsoft.com/office/drawing/2014/main" id="{16806FDA-62D5-4B2E-A368-A149BB068F98}"/>
              </a:ext>
            </a:extLst>
          </p:cNvPr>
          <p:cNvSpPr/>
          <p:nvPr/>
        </p:nvSpPr>
        <p:spPr>
          <a:xfrm rot="5400000">
            <a:off x="2028011" y="-106680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E34503-4577-4CE2-8385-98E7D6ACC4F5}"/>
              </a:ext>
            </a:extLst>
          </p:cNvPr>
          <p:cNvSpPr txBox="1"/>
          <p:nvPr/>
        </p:nvSpPr>
        <p:spPr>
          <a:xfrm>
            <a:off x="1395551" y="713512"/>
            <a:ext cx="32613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 dirty="0">
                <a:latin typeface="楷体" panose="02010609060101010101" pitchFamily="49" charset="-122"/>
                <a:ea typeface="楷体" panose="02010609060101010101" pitchFamily="49" charset="-122"/>
              </a:rPr>
              <a:t>提燈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36F730AF-7927-4848-AFF8-17D2619AB194}"/>
              </a:ext>
            </a:extLst>
          </p:cNvPr>
          <p:cNvSpPr/>
          <p:nvPr/>
        </p:nvSpPr>
        <p:spPr>
          <a:xfrm rot="16200000">
            <a:off x="5562600" y="-73432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D399006-AB05-4B68-8A84-AD2CB057E1A3}"/>
              </a:ext>
            </a:extLst>
          </p:cNvPr>
          <p:cNvSpPr txBox="1"/>
          <p:nvPr/>
        </p:nvSpPr>
        <p:spPr>
          <a:xfrm>
            <a:off x="7459980" y="3929732"/>
            <a:ext cx="3436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楷体" panose="02010609060101010101" pitchFamily="49" charset="-122"/>
                <a:ea typeface="楷体" panose="02010609060101010101" pitchFamily="49" charset="-122"/>
              </a:rPr>
              <a:t>原生生物</a:t>
            </a:r>
          </a:p>
        </p:txBody>
      </p:sp>
    </p:spTree>
    <p:extLst>
      <p:ext uri="{BB962C8B-B14F-4D97-AF65-F5344CB8AC3E}">
        <p14:creationId xmlns:p14="http://schemas.microsoft.com/office/powerpoint/2010/main" val="138154632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5A9D57-66A8-467C-AC89-CF7EA5D4D84E}"/>
              </a:ext>
            </a:extLst>
          </p:cNvPr>
          <p:cNvSpPr txBox="1"/>
          <p:nvPr/>
        </p:nvSpPr>
        <p:spPr>
          <a:xfrm>
            <a:off x="1866900" y="502920"/>
            <a:ext cx="1722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E024C9-DD5F-4C3A-931C-2A0A5FFC6E3A}"/>
              </a:ext>
            </a:extLst>
          </p:cNvPr>
          <p:cNvSpPr txBox="1"/>
          <p:nvPr/>
        </p:nvSpPr>
        <p:spPr>
          <a:xfrm>
            <a:off x="6431280" y="1630680"/>
            <a:ext cx="1722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两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325089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5A9D57-66A8-467C-AC89-CF7EA5D4D84E}"/>
              </a:ext>
            </a:extLst>
          </p:cNvPr>
          <p:cNvSpPr txBox="1"/>
          <p:nvPr/>
        </p:nvSpPr>
        <p:spPr>
          <a:xfrm>
            <a:off x="1866900" y="502920"/>
            <a:ext cx="1722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E024C9-DD5F-4C3A-931C-2A0A5FFC6E3A}"/>
              </a:ext>
            </a:extLst>
          </p:cNvPr>
          <p:cNvSpPr txBox="1"/>
          <p:nvPr/>
        </p:nvSpPr>
        <p:spPr>
          <a:xfrm>
            <a:off x="6431280" y="1630680"/>
            <a:ext cx="1722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两颗。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12AE38A-1FAD-43FC-B636-6269F8F4BAC7}"/>
              </a:ext>
            </a:extLst>
          </p:cNvPr>
          <p:cNvSpPr txBox="1"/>
          <p:nvPr/>
        </p:nvSpPr>
        <p:spPr>
          <a:xfrm>
            <a:off x="3154680" y="3013501"/>
            <a:ext cx="1722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三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6065859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5A9D57-66A8-467C-AC89-CF7EA5D4D84E}"/>
              </a:ext>
            </a:extLst>
          </p:cNvPr>
          <p:cNvSpPr txBox="1"/>
          <p:nvPr/>
        </p:nvSpPr>
        <p:spPr>
          <a:xfrm>
            <a:off x="1866900" y="502920"/>
            <a:ext cx="1722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E024C9-DD5F-4C3A-931C-2A0A5FFC6E3A}"/>
              </a:ext>
            </a:extLst>
          </p:cNvPr>
          <p:cNvSpPr txBox="1"/>
          <p:nvPr/>
        </p:nvSpPr>
        <p:spPr>
          <a:xfrm>
            <a:off x="6431280" y="1630680"/>
            <a:ext cx="1722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两颗。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12AE38A-1FAD-43FC-B636-6269F8F4BAC7}"/>
              </a:ext>
            </a:extLst>
          </p:cNvPr>
          <p:cNvSpPr txBox="1"/>
          <p:nvPr/>
        </p:nvSpPr>
        <p:spPr>
          <a:xfrm>
            <a:off x="3154680" y="3013501"/>
            <a:ext cx="1722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三颗。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2F4867-B01F-4CAD-8AD6-A7567E900D52}"/>
              </a:ext>
            </a:extLst>
          </p:cNvPr>
          <p:cNvSpPr txBox="1"/>
          <p:nvPr/>
        </p:nvSpPr>
        <p:spPr>
          <a:xfrm>
            <a:off x="6812280" y="4563964"/>
            <a:ext cx="347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好多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颗</a:t>
            </a:r>
            <a:r>
              <a:rPr lang="en-US" altLang="zh-CN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5687562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0817653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2BED290-EAA2-4A92-8EC8-16D81F536FB3}"/>
              </a:ext>
            </a:extLst>
          </p:cNvPr>
          <p:cNvSpPr/>
          <p:nvPr/>
        </p:nvSpPr>
        <p:spPr>
          <a:xfrm>
            <a:off x="507492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05583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E1D58A-0056-49EA-8BFD-BA7C5F23FE4D}"/>
              </a:ext>
            </a:extLst>
          </p:cNvPr>
          <p:cNvSpPr/>
          <p:nvPr/>
        </p:nvSpPr>
        <p:spPr>
          <a:xfrm>
            <a:off x="507492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206286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只知道他刚获得自己间时的美好时光，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E1D58A-0056-49EA-8BFD-BA7C5F23FE4D}"/>
              </a:ext>
            </a:extLst>
          </p:cNvPr>
          <p:cNvSpPr/>
          <p:nvPr/>
        </p:nvSpPr>
        <p:spPr>
          <a:xfrm>
            <a:off x="507492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2657877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只知道他刚获得自己间时的美好时光，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E1D58A-0056-49EA-8BFD-BA7C5F23FE4D}"/>
              </a:ext>
            </a:extLst>
          </p:cNvPr>
          <p:cNvSpPr/>
          <p:nvPr/>
        </p:nvSpPr>
        <p:spPr>
          <a:xfrm>
            <a:off x="507492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29710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只知道他刚获得自己间时的美好时光，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E1D58A-0056-49EA-8BFD-BA7C5F23FE4D}"/>
              </a:ext>
            </a:extLst>
          </p:cNvPr>
          <p:cNvSpPr/>
          <p:nvPr/>
        </p:nvSpPr>
        <p:spPr>
          <a:xfrm>
            <a:off x="507492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7222327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只知道他刚获得自己间时的美好时光，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E1D58A-0056-49EA-8BFD-BA7C5F23FE4D}"/>
              </a:ext>
            </a:extLst>
          </p:cNvPr>
          <p:cNvSpPr/>
          <p:nvPr/>
        </p:nvSpPr>
        <p:spPr>
          <a:xfrm>
            <a:off x="507492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6446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>
            <a:extLst>
              <a:ext uri="{FF2B5EF4-FFF2-40B4-BE49-F238E27FC236}">
                <a16:creationId xmlns:a16="http://schemas.microsoft.com/office/drawing/2014/main" id="{16806FDA-62D5-4B2E-A368-A149BB068F98}"/>
              </a:ext>
            </a:extLst>
          </p:cNvPr>
          <p:cNvSpPr/>
          <p:nvPr/>
        </p:nvSpPr>
        <p:spPr>
          <a:xfrm rot="5400000">
            <a:off x="2510249" y="-106680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E34503-4577-4CE2-8385-98E7D6ACC4F5}"/>
              </a:ext>
            </a:extLst>
          </p:cNvPr>
          <p:cNvSpPr txBox="1"/>
          <p:nvPr/>
        </p:nvSpPr>
        <p:spPr>
          <a:xfrm>
            <a:off x="1877789" y="713512"/>
            <a:ext cx="32613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 dirty="0">
                <a:latin typeface="楷体" panose="02010609060101010101" pitchFamily="49" charset="-122"/>
                <a:ea typeface="楷体" panose="02010609060101010101" pitchFamily="49" charset="-122"/>
              </a:rPr>
              <a:t>提燈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36F730AF-7927-4848-AFF8-17D2619AB194}"/>
              </a:ext>
            </a:extLst>
          </p:cNvPr>
          <p:cNvSpPr/>
          <p:nvPr/>
        </p:nvSpPr>
        <p:spPr>
          <a:xfrm rot="16200000">
            <a:off x="5219700" y="-73432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D399006-AB05-4B68-8A84-AD2CB057E1A3}"/>
              </a:ext>
            </a:extLst>
          </p:cNvPr>
          <p:cNvSpPr txBox="1"/>
          <p:nvPr/>
        </p:nvSpPr>
        <p:spPr>
          <a:xfrm>
            <a:off x="7117080" y="3929732"/>
            <a:ext cx="3436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楷体" panose="02010609060101010101" pitchFamily="49" charset="-122"/>
                <a:ea typeface="楷体" panose="02010609060101010101" pitchFamily="49" charset="-122"/>
              </a:rPr>
              <a:t>原生生物</a:t>
            </a:r>
          </a:p>
        </p:txBody>
      </p:sp>
    </p:spTree>
    <p:extLst>
      <p:ext uri="{BB962C8B-B14F-4D97-AF65-F5344CB8AC3E}">
        <p14:creationId xmlns:p14="http://schemas.microsoft.com/office/powerpoint/2010/main" val="297372799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E1D58A-0056-49EA-8BFD-BA7C5F23FE4D}"/>
              </a:ext>
            </a:extLst>
          </p:cNvPr>
          <p:cNvSpPr/>
          <p:nvPr/>
        </p:nvSpPr>
        <p:spPr>
          <a:xfrm>
            <a:off x="348234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3231881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E1D58A-0056-49EA-8BFD-BA7C5F23FE4D}"/>
              </a:ext>
            </a:extLst>
          </p:cNvPr>
          <p:cNvSpPr/>
          <p:nvPr/>
        </p:nvSpPr>
        <p:spPr>
          <a:xfrm>
            <a:off x="195834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725028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E1D58A-0056-49EA-8BFD-BA7C5F23FE4D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785890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奇怪，窗户是什么时候被打开的呢</a:t>
            </a:r>
            <a:r>
              <a:rPr lang="en-US" altLang="zh-CN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CB581B-AF71-49C6-A06D-75B14D5DD8D5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9427270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0E1D58A-0056-49EA-8BFD-BA7C5F23FE4D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9976311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他拉上窗帘。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CB581B-AF71-49C6-A06D-75B14D5DD8D5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6528067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他拉上窗帘。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CB581B-AF71-49C6-A06D-75B14D5DD8D5}"/>
              </a:ext>
            </a:extLst>
          </p:cNvPr>
          <p:cNvSpPr/>
          <p:nvPr/>
        </p:nvSpPr>
        <p:spPr>
          <a:xfrm>
            <a:off x="746760" y="792420"/>
            <a:ext cx="6042660" cy="436140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15240 h 4361409"/>
              <a:gd name="connsiteX1" fmla="*/ 3169920 w 6042660"/>
              <a:gd name="connsiteY1" fmla="*/ 0 h 4361409"/>
              <a:gd name="connsiteX2" fmla="*/ 6042660 w 6042660"/>
              <a:gd name="connsiteY2" fmla="*/ 4361409 h 4361409"/>
              <a:gd name="connsiteX3" fmla="*/ 0 w 6042660"/>
              <a:gd name="connsiteY3" fmla="*/ 4361409 h 4361409"/>
              <a:gd name="connsiteX4" fmla="*/ 0 w 6042660"/>
              <a:gd name="connsiteY4" fmla="*/ 15240 h 4361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61409">
                <a:moveTo>
                  <a:pt x="0" y="15240"/>
                </a:moveTo>
                <a:lnTo>
                  <a:pt x="3169920" y="0"/>
                </a:lnTo>
                <a:lnTo>
                  <a:pt x="6042660" y="4361409"/>
                </a:lnTo>
                <a:lnTo>
                  <a:pt x="0" y="4361409"/>
                </a:lnTo>
                <a:lnTo>
                  <a:pt x="0" y="1524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879134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他拉上窗帘。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CB581B-AF71-49C6-A06D-75B14D5DD8D5}"/>
              </a:ext>
            </a:extLst>
          </p:cNvPr>
          <p:cNvSpPr/>
          <p:nvPr/>
        </p:nvSpPr>
        <p:spPr>
          <a:xfrm>
            <a:off x="746760" y="784800"/>
            <a:ext cx="6042660" cy="436902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22860 h 4369029"/>
              <a:gd name="connsiteX1" fmla="*/ 525780 w 6042660"/>
              <a:gd name="connsiteY1" fmla="*/ 0 h 4369029"/>
              <a:gd name="connsiteX2" fmla="*/ 6042660 w 6042660"/>
              <a:gd name="connsiteY2" fmla="*/ 4369029 h 4369029"/>
              <a:gd name="connsiteX3" fmla="*/ 0 w 6042660"/>
              <a:gd name="connsiteY3" fmla="*/ 4369029 h 4369029"/>
              <a:gd name="connsiteX4" fmla="*/ 0 w 6042660"/>
              <a:gd name="connsiteY4" fmla="*/ 22860 h 4369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69029">
                <a:moveTo>
                  <a:pt x="0" y="22860"/>
                </a:moveTo>
                <a:lnTo>
                  <a:pt x="525780" y="0"/>
                </a:lnTo>
                <a:lnTo>
                  <a:pt x="6042660" y="4369029"/>
                </a:lnTo>
                <a:lnTo>
                  <a:pt x="0" y="4369029"/>
                </a:lnTo>
                <a:lnTo>
                  <a:pt x="0" y="2286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6899275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他拉上窗帘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，但留了个小角。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77E1B87-03C6-4136-9A4D-6447B3B7E8DD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9116446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93C76D-A709-4EBC-88EE-852571C904C0}"/>
              </a:ext>
            </a:extLst>
          </p:cNvPr>
          <p:cNvSpPr txBox="1"/>
          <p:nvPr/>
        </p:nvSpPr>
        <p:spPr>
          <a:xfrm>
            <a:off x="647700" y="739140"/>
            <a:ext cx="112776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数星星的时候，他可以忽略外面的争吵。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他不记得是什么时候开始变成这样的。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只知道他刚获得自己房间的美好时光，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已经一去不返。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风有点冷。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他拉上窗户。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他拉上窗帘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，但留了个小角。</a:t>
            </a:r>
            <a:endParaRPr lang="en-US" altLang="zh-CN" sz="48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这样他躺在床上也能看见星星。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77E1B87-03C6-4136-9A4D-6447B3B7E8DD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7073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>
            <a:extLst>
              <a:ext uri="{FF2B5EF4-FFF2-40B4-BE49-F238E27FC236}">
                <a16:creationId xmlns:a16="http://schemas.microsoft.com/office/drawing/2014/main" id="{16806FDA-62D5-4B2E-A368-A149BB068F98}"/>
              </a:ext>
            </a:extLst>
          </p:cNvPr>
          <p:cNvSpPr/>
          <p:nvPr/>
        </p:nvSpPr>
        <p:spPr>
          <a:xfrm rot="5400000">
            <a:off x="2621280" y="-106680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E34503-4577-4CE2-8385-98E7D6ACC4F5}"/>
              </a:ext>
            </a:extLst>
          </p:cNvPr>
          <p:cNvSpPr txBox="1"/>
          <p:nvPr/>
        </p:nvSpPr>
        <p:spPr>
          <a:xfrm>
            <a:off x="1988820" y="713512"/>
            <a:ext cx="32613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b="1" dirty="0">
                <a:latin typeface="楷体" panose="02010609060101010101" pitchFamily="49" charset="-122"/>
                <a:ea typeface="楷体" panose="02010609060101010101" pitchFamily="49" charset="-122"/>
              </a:rPr>
              <a:t>提燈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36F730AF-7927-4848-AFF8-17D2619AB194}"/>
              </a:ext>
            </a:extLst>
          </p:cNvPr>
          <p:cNvSpPr/>
          <p:nvPr/>
        </p:nvSpPr>
        <p:spPr>
          <a:xfrm rot="16200000">
            <a:off x="2644140" y="-73432"/>
            <a:ext cx="4312920" cy="6019800"/>
          </a:xfrm>
          <a:prstGeom prst="rtTriangl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D399006-AB05-4B68-8A84-AD2CB057E1A3}"/>
              </a:ext>
            </a:extLst>
          </p:cNvPr>
          <p:cNvSpPr txBox="1"/>
          <p:nvPr/>
        </p:nvSpPr>
        <p:spPr>
          <a:xfrm>
            <a:off x="4541520" y="3929732"/>
            <a:ext cx="3436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楷体" panose="02010609060101010101" pitchFamily="49" charset="-122"/>
                <a:ea typeface="楷体" panose="02010609060101010101" pitchFamily="49" charset="-122"/>
              </a:rPr>
              <a:t>原生生物</a:t>
            </a:r>
          </a:p>
        </p:txBody>
      </p:sp>
    </p:spTree>
    <p:extLst>
      <p:ext uri="{BB962C8B-B14F-4D97-AF65-F5344CB8AC3E}">
        <p14:creationId xmlns:p14="http://schemas.microsoft.com/office/powerpoint/2010/main" val="1792313202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77E1B87-03C6-4136-9A4D-6447B3B7E8DD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973148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85A55A13-496B-4425-B0DA-FE861F60C6A3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56F97F-6E22-4B39-BAC2-19AA83077AB5}"/>
              </a:ext>
            </a:extLst>
          </p:cNvPr>
          <p:cNvSpPr txBox="1"/>
          <p:nvPr/>
        </p:nvSpPr>
        <p:spPr>
          <a:xfrm>
            <a:off x="2133600" y="807660"/>
            <a:ext cx="7363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提灯似乎从来没有离开过。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630863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85A55A13-496B-4425-B0DA-FE861F60C6A3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56F97F-6E22-4B39-BAC2-19AA83077AB5}"/>
              </a:ext>
            </a:extLst>
          </p:cNvPr>
          <p:cNvSpPr txBox="1"/>
          <p:nvPr/>
        </p:nvSpPr>
        <p:spPr>
          <a:xfrm>
            <a:off x="2133600" y="807660"/>
            <a:ext cx="7363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提灯似乎从来没有离开过。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19FAA49-6A9A-4F09-8457-6FC1A4196DC9}"/>
              </a:ext>
            </a:extLst>
          </p:cNvPr>
          <p:cNvSpPr txBox="1"/>
          <p:nvPr/>
        </p:nvSpPr>
        <p:spPr>
          <a:xfrm>
            <a:off x="3352800" y="1638657"/>
            <a:ext cx="6144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一直盘踞在某个地方。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603075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77E1B87-03C6-4136-9A4D-6447B3B7E8DD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93FB620-CB9A-4719-92A8-86F9EB14432F}"/>
              </a:ext>
            </a:extLst>
          </p:cNvPr>
          <p:cNvSpPr txBox="1"/>
          <p:nvPr/>
        </p:nvSpPr>
        <p:spPr>
          <a:xfrm>
            <a:off x="2133600" y="807660"/>
            <a:ext cx="7452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提灯似乎从来没有离开过。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E72F2B3-2F5F-4DEB-9B8F-27437FFDC8CC}"/>
              </a:ext>
            </a:extLst>
          </p:cNvPr>
          <p:cNvSpPr txBox="1"/>
          <p:nvPr/>
        </p:nvSpPr>
        <p:spPr>
          <a:xfrm>
            <a:off x="3352800" y="1638657"/>
            <a:ext cx="6042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一直盘踞在某个地方。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86522FD-8C15-4696-AD8B-B26F2C5759E3}"/>
              </a:ext>
            </a:extLst>
          </p:cNvPr>
          <p:cNvSpPr txBox="1"/>
          <p:nvPr/>
        </p:nvSpPr>
        <p:spPr>
          <a:xfrm>
            <a:off x="4579620" y="2469654"/>
            <a:ext cx="5013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就好像那场噩梦。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6882371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85A55A13-496B-4425-B0DA-FE861F60C6A3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56F97F-6E22-4B39-BAC2-19AA83077AB5}"/>
              </a:ext>
            </a:extLst>
          </p:cNvPr>
          <p:cNvSpPr txBox="1"/>
          <p:nvPr/>
        </p:nvSpPr>
        <p:spPr>
          <a:xfrm>
            <a:off x="2133600" y="807660"/>
            <a:ext cx="7363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提灯似乎从来没有离开过。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19FAA49-6A9A-4F09-8457-6FC1A4196DC9}"/>
              </a:ext>
            </a:extLst>
          </p:cNvPr>
          <p:cNvSpPr txBox="1"/>
          <p:nvPr/>
        </p:nvSpPr>
        <p:spPr>
          <a:xfrm>
            <a:off x="3352800" y="1638657"/>
            <a:ext cx="6144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一直盘踞在某个地方。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D9EE06-7CD3-4492-B345-5C54E0E7E49C}"/>
              </a:ext>
            </a:extLst>
          </p:cNvPr>
          <p:cNvSpPr txBox="1"/>
          <p:nvPr/>
        </p:nvSpPr>
        <p:spPr>
          <a:xfrm>
            <a:off x="4579620" y="2469654"/>
            <a:ext cx="4896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就好像那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场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噩梦。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F0CDBCF-9066-4ED2-999D-D35C8A9FA884}"/>
              </a:ext>
            </a:extLst>
          </p:cNvPr>
          <p:cNvSpPr txBox="1"/>
          <p:nvPr/>
        </p:nvSpPr>
        <p:spPr>
          <a:xfrm>
            <a:off x="5806440" y="3300651"/>
            <a:ext cx="36906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他从未摆脱。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8674527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991727B3-B6AE-4DEE-A7E7-BEA2C5A5EB7E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29D1D3-3874-4B88-B945-ECA4166F73DC}"/>
              </a:ext>
            </a:extLst>
          </p:cNvPr>
          <p:cNvSpPr txBox="1"/>
          <p:nvPr/>
        </p:nvSpPr>
        <p:spPr>
          <a:xfrm>
            <a:off x="2133600" y="807660"/>
            <a:ext cx="7363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提灯似乎从来没有离开过。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6F42791-0D20-48A5-BB93-C3EE5D93E07B}"/>
              </a:ext>
            </a:extLst>
          </p:cNvPr>
          <p:cNvSpPr txBox="1"/>
          <p:nvPr/>
        </p:nvSpPr>
        <p:spPr>
          <a:xfrm>
            <a:off x="3352800" y="1638657"/>
            <a:ext cx="6144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一直盘踞在某个地方。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E0C96E-6A56-4773-B302-9CE67C4CD607}"/>
              </a:ext>
            </a:extLst>
          </p:cNvPr>
          <p:cNvSpPr txBox="1"/>
          <p:nvPr/>
        </p:nvSpPr>
        <p:spPr>
          <a:xfrm>
            <a:off x="4579620" y="2469654"/>
            <a:ext cx="4896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就好像那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场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噩梦。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58B9C5-F7BE-4F1D-879B-D1A80A1B9401}"/>
              </a:ext>
            </a:extLst>
          </p:cNvPr>
          <p:cNvSpPr txBox="1"/>
          <p:nvPr/>
        </p:nvSpPr>
        <p:spPr>
          <a:xfrm>
            <a:off x="5806440" y="3300651"/>
            <a:ext cx="36906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他从未摆脱。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167068-40BF-41D2-A2AC-5B66EFA66578}"/>
              </a:ext>
            </a:extLst>
          </p:cNvPr>
          <p:cNvSpPr txBox="1"/>
          <p:nvPr/>
        </p:nvSpPr>
        <p:spPr>
          <a:xfrm>
            <a:off x="777240" y="1288672"/>
            <a:ext cx="12725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2882852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991727B3-B6AE-4DEE-A7E7-BEA2C5A5EB7E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29D1D3-3874-4B88-B945-ECA4166F73DC}"/>
              </a:ext>
            </a:extLst>
          </p:cNvPr>
          <p:cNvSpPr txBox="1"/>
          <p:nvPr/>
        </p:nvSpPr>
        <p:spPr>
          <a:xfrm>
            <a:off x="2133600" y="807660"/>
            <a:ext cx="7363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提灯似乎从来没有离开过。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6F42791-0D20-48A5-BB93-C3EE5D93E07B}"/>
              </a:ext>
            </a:extLst>
          </p:cNvPr>
          <p:cNvSpPr txBox="1"/>
          <p:nvPr/>
        </p:nvSpPr>
        <p:spPr>
          <a:xfrm>
            <a:off x="3352800" y="1638657"/>
            <a:ext cx="6144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一直盘踞在某个地方。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E0C96E-6A56-4773-B302-9CE67C4CD607}"/>
              </a:ext>
            </a:extLst>
          </p:cNvPr>
          <p:cNvSpPr txBox="1"/>
          <p:nvPr/>
        </p:nvSpPr>
        <p:spPr>
          <a:xfrm>
            <a:off x="4579620" y="2469654"/>
            <a:ext cx="4896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就好像那场噩梦。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58B9C5-F7BE-4F1D-879B-D1A80A1B9401}"/>
              </a:ext>
            </a:extLst>
          </p:cNvPr>
          <p:cNvSpPr txBox="1"/>
          <p:nvPr/>
        </p:nvSpPr>
        <p:spPr>
          <a:xfrm>
            <a:off x="5806440" y="3300651"/>
            <a:ext cx="36906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他从未摆脱。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167068-40BF-41D2-A2AC-5B66EFA66578}"/>
              </a:ext>
            </a:extLst>
          </p:cNvPr>
          <p:cNvSpPr txBox="1"/>
          <p:nvPr/>
        </p:nvSpPr>
        <p:spPr>
          <a:xfrm>
            <a:off x="777240" y="1288672"/>
            <a:ext cx="2171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鲜红。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3442282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991727B3-B6AE-4DEE-A7E7-BEA2C5A5EB7E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29D1D3-3874-4B88-B945-ECA4166F73DC}"/>
              </a:ext>
            </a:extLst>
          </p:cNvPr>
          <p:cNvSpPr txBox="1"/>
          <p:nvPr/>
        </p:nvSpPr>
        <p:spPr>
          <a:xfrm>
            <a:off x="2133600" y="807660"/>
            <a:ext cx="7363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提灯似乎从来没有离开过。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6F42791-0D20-48A5-BB93-C3EE5D93E07B}"/>
              </a:ext>
            </a:extLst>
          </p:cNvPr>
          <p:cNvSpPr txBox="1"/>
          <p:nvPr/>
        </p:nvSpPr>
        <p:spPr>
          <a:xfrm>
            <a:off x="3352800" y="1638657"/>
            <a:ext cx="6144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一直盘踞在某个地方。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E0C96E-6A56-4773-B302-9CE67C4CD607}"/>
              </a:ext>
            </a:extLst>
          </p:cNvPr>
          <p:cNvSpPr txBox="1"/>
          <p:nvPr/>
        </p:nvSpPr>
        <p:spPr>
          <a:xfrm>
            <a:off x="4579620" y="2469654"/>
            <a:ext cx="4896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就好像那场噩梦。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58B9C5-F7BE-4F1D-879B-D1A80A1B9401}"/>
              </a:ext>
            </a:extLst>
          </p:cNvPr>
          <p:cNvSpPr txBox="1"/>
          <p:nvPr/>
        </p:nvSpPr>
        <p:spPr>
          <a:xfrm>
            <a:off x="5806440" y="3300651"/>
            <a:ext cx="36906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他从未摆脱。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167068-40BF-41D2-A2AC-5B66EFA66578}"/>
              </a:ext>
            </a:extLst>
          </p:cNvPr>
          <p:cNvSpPr txBox="1"/>
          <p:nvPr/>
        </p:nvSpPr>
        <p:spPr>
          <a:xfrm>
            <a:off x="777240" y="1288672"/>
            <a:ext cx="30556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鲜红。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汩汩流下。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132221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991727B3-B6AE-4DEE-A7E7-BEA2C5A5EB7E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29D1D3-3874-4B88-B945-ECA4166F73DC}"/>
              </a:ext>
            </a:extLst>
          </p:cNvPr>
          <p:cNvSpPr txBox="1"/>
          <p:nvPr/>
        </p:nvSpPr>
        <p:spPr>
          <a:xfrm>
            <a:off x="2133600" y="807660"/>
            <a:ext cx="7363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提灯似乎从来没有离开过。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6F42791-0D20-48A5-BB93-C3EE5D93E07B}"/>
              </a:ext>
            </a:extLst>
          </p:cNvPr>
          <p:cNvSpPr txBox="1"/>
          <p:nvPr/>
        </p:nvSpPr>
        <p:spPr>
          <a:xfrm>
            <a:off x="3352800" y="1638657"/>
            <a:ext cx="6144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一直盘踞在某个地方。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E0C96E-6A56-4773-B302-9CE67C4CD607}"/>
              </a:ext>
            </a:extLst>
          </p:cNvPr>
          <p:cNvSpPr txBox="1"/>
          <p:nvPr/>
        </p:nvSpPr>
        <p:spPr>
          <a:xfrm>
            <a:off x="4579620" y="2469654"/>
            <a:ext cx="4896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就好像那场噩梦。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58B9C5-F7BE-4F1D-879B-D1A80A1B9401}"/>
              </a:ext>
            </a:extLst>
          </p:cNvPr>
          <p:cNvSpPr txBox="1"/>
          <p:nvPr/>
        </p:nvSpPr>
        <p:spPr>
          <a:xfrm>
            <a:off x="5806440" y="3300651"/>
            <a:ext cx="36906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他从未摆脱。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167068-40BF-41D2-A2AC-5B66EFA66578}"/>
              </a:ext>
            </a:extLst>
          </p:cNvPr>
          <p:cNvSpPr txBox="1"/>
          <p:nvPr/>
        </p:nvSpPr>
        <p:spPr>
          <a:xfrm>
            <a:off x="777240" y="1288672"/>
            <a:ext cx="45567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鲜红。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汩汩流下。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染红了视野。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6233765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991727B3-B6AE-4DEE-A7E7-BEA2C5A5EB7E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29D1D3-3874-4B88-B945-ECA4166F73DC}"/>
              </a:ext>
            </a:extLst>
          </p:cNvPr>
          <p:cNvSpPr txBox="1"/>
          <p:nvPr/>
        </p:nvSpPr>
        <p:spPr>
          <a:xfrm>
            <a:off x="2133600" y="807660"/>
            <a:ext cx="7363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提灯似乎从来没有离开过。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6F42791-0D20-48A5-BB93-C3EE5D93E07B}"/>
              </a:ext>
            </a:extLst>
          </p:cNvPr>
          <p:cNvSpPr txBox="1"/>
          <p:nvPr/>
        </p:nvSpPr>
        <p:spPr>
          <a:xfrm>
            <a:off x="3352800" y="1638657"/>
            <a:ext cx="6144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一直盘踞在某个地方。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E0C96E-6A56-4773-B302-9CE67C4CD607}"/>
              </a:ext>
            </a:extLst>
          </p:cNvPr>
          <p:cNvSpPr txBox="1"/>
          <p:nvPr/>
        </p:nvSpPr>
        <p:spPr>
          <a:xfrm>
            <a:off x="4579620" y="2469654"/>
            <a:ext cx="4896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就好像那场噩梦。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58B9C5-F7BE-4F1D-879B-D1A80A1B9401}"/>
              </a:ext>
            </a:extLst>
          </p:cNvPr>
          <p:cNvSpPr txBox="1"/>
          <p:nvPr/>
        </p:nvSpPr>
        <p:spPr>
          <a:xfrm>
            <a:off x="5806440" y="3300651"/>
            <a:ext cx="36906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他从未摆脱。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5673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戈多 - 1">
            <a:hlinkClick r:id="" action="ppaction://media"/>
            <a:extLst>
              <a:ext uri="{FF2B5EF4-FFF2-40B4-BE49-F238E27FC236}">
                <a16:creationId xmlns:a16="http://schemas.microsoft.com/office/drawing/2014/main" id="{77D91D9D-970D-441F-B6A2-8DE65BB2EE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87200" y="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1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81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991727B3-B6AE-4DEE-A7E7-BEA2C5A5EB7E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668863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CA960761-B14D-40E7-BEAA-AA31F4C1BF92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F84C5F-01EA-422A-BAD0-3BC8B5957DA3}"/>
              </a:ext>
            </a:extLst>
          </p:cNvPr>
          <p:cNvSpPr txBox="1"/>
          <p:nvPr/>
        </p:nvSpPr>
        <p:spPr>
          <a:xfrm>
            <a:off x="3675017" y="807660"/>
            <a:ext cx="7363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驱散了他可怕的回忆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6962267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CA960761-B14D-40E7-BEAA-AA31F4C1BF92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F84C5F-01EA-422A-BAD0-3BC8B5957DA3}"/>
              </a:ext>
            </a:extLst>
          </p:cNvPr>
          <p:cNvSpPr txBox="1"/>
          <p:nvPr/>
        </p:nvSpPr>
        <p:spPr>
          <a:xfrm>
            <a:off x="3675017" y="807660"/>
            <a:ext cx="73634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驱散了他可怕的回忆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柔柔地照了进来。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6573070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CA960761-B14D-40E7-BEAA-AA31F4C1BF92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F84C5F-01EA-422A-BAD0-3BC8B5957DA3}"/>
              </a:ext>
            </a:extLst>
          </p:cNvPr>
          <p:cNvSpPr txBox="1"/>
          <p:nvPr/>
        </p:nvSpPr>
        <p:spPr>
          <a:xfrm>
            <a:off x="3675017" y="807660"/>
            <a:ext cx="73634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驱散了他可怕的回忆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柔柔地照了进来。</a:t>
            </a:r>
            <a:endParaRPr lang="en-US" altLang="zh-CN" sz="48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但他不想跟着提灯离开。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1391273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CA960761-B14D-40E7-BEAA-AA31F4C1BF92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F84C5F-01EA-422A-BAD0-3BC8B5957DA3}"/>
              </a:ext>
            </a:extLst>
          </p:cNvPr>
          <p:cNvSpPr txBox="1"/>
          <p:nvPr/>
        </p:nvSpPr>
        <p:spPr>
          <a:xfrm>
            <a:off x="3675017" y="807660"/>
            <a:ext cx="736347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提灯驱散了他可怕的回忆。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柔柔地照了进来。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但他不想跟着提灯离开。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——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再等等。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5903233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CA960761-B14D-40E7-BEAA-AA31F4C1BF92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F84C5F-01EA-422A-BAD0-3BC8B5957DA3}"/>
              </a:ext>
            </a:extLst>
          </p:cNvPr>
          <p:cNvSpPr txBox="1"/>
          <p:nvPr/>
        </p:nvSpPr>
        <p:spPr>
          <a:xfrm>
            <a:off x="3675017" y="807660"/>
            <a:ext cx="736347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提灯驱散了他可怕的回忆。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柔柔地照了进来。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但他不想跟着提灯离开。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——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再等等。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一下就好。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3766264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CA960761-B14D-40E7-BEAA-AA31F4C1BF92}"/>
              </a:ext>
            </a:extLst>
          </p:cNvPr>
          <p:cNvSpPr/>
          <p:nvPr/>
        </p:nvSpPr>
        <p:spPr>
          <a:xfrm>
            <a:off x="746760" y="807660"/>
            <a:ext cx="60426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2660" h="4346169">
                <a:moveTo>
                  <a:pt x="0" y="0"/>
                </a:moveTo>
                <a:lnTo>
                  <a:pt x="22860" y="15240"/>
                </a:lnTo>
                <a:lnTo>
                  <a:pt x="60426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4871476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CA960761-B14D-40E7-BEAA-AA31F4C1BF92}"/>
              </a:ext>
            </a:extLst>
          </p:cNvPr>
          <p:cNvSpPr/>
          <p:nvPr/>
        </p:nvSpPr>
        <p:spPr>
          <a:xfrm>
            <a:off x="746760" y="807660"/>
            <a:ext cx="4213860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4213860"/>
              <a:gd name="connsiteY0" fmla="*/ 0 h 4346169"/>
              <a:gd name="connsiteX1" fmla="*/ 22860 w 4213860"/>
              <a:gd name="connsiteY1" fmla="*/ 15240 h 4346169"/>
              <a:gd name="connsiteX2" fmla="*/ 4213860 w 4213860"/>
              <a:gd name="connsiteY2" fmla="*/ 4346169 h 4346169"/>
              <a:gd name="connsiteX3" fmla="*/ 0 w 4213860"/>
              <a:gd name="connsiteY3" fmla="*/ 4346169 h 4346169"/>
              <a:gd name="connsiteX4" fmla="*/ 0 w 4213860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860" h="4346169">
                <a:moveTo>
                  <a:pt x="0" y="0"/>
                </a:moveTo>
                <a:lnTo>
                  <a:pt x="22860" y="15240"/>
                </a:lnTo>
                <a:lnTo>
                  <a:pt x="4213860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3244084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CA960761-B14D-40E7-BEAA-AA31F4C1BF92}"/>
              </a:ext>
            </a:extLst>
          </p:cNvPr>
          <p:cNvSpPr/>
          <p:nvPr/>
        </p:nvSpPr>
        <p:spPr>
          <a:xfrm>
            <a:off x="746760" y="807660"/>
            <a:ext cx="2365466" cy="4346169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4213860"/>
              <a:gd name="connsiteY0" fmla="*/ 0 h 4346169"/>
              <a:gd name="connsiteX1" fmla="*/ 22860 w 4213860"/>
              <a:gd name="connsiteY1" fmla="*/ 15240 h 4346169"/>
              <a:gd name="connsiteX2" fmla="*/ 4213860 w 4213860"/>
              <a:gd name="connsiteY2" fmla="*/ 4346169 h 4346169"/>
              <a:gd name="connsiteX3" fmla="*/ 0 w 4213860"/>
              <a:gd name="connsiteY3" fmla="*/ 4346169 h 4346169"/>
              <a:gd name="connsiteX4" fmla="*/ 0 w 4213860"/>
              <a:gd name="connsiteY4" fmla="*/ 0 h 4346169"/>
              <a:gd name="connsiteX0" fmla="*/ 0 w 2365466"/>
              <a:gd name="connsiteY0" fmla="*/ 0 h 4346169"/>
              <a:gd name="connsiteX1" fmla="*/ 22860 w 2365466"/>
              <a:gd name="connsiteY1" fmla="*/ 15240 h 4346169"/>
              <a:gd name="connsiteX2" fmla="*/ 2365466 w 2365466"/>
              <a:gd name="connsiteY2" fmla="*/ 4346169 h 4346169"/>
              <a:gd name="connsiteX3" fmla="*/ 0 w 2365466"/>
              <a:gd name="connsiteY3" fmla="*/ 4346169 h 4346169"/>
              <a:gd name="connsiteX4" fmla="*/ 0 w 2365466"/>
              <a:gd name="connsiteY4" fmla="*/ 0 h 434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5466" h="4346169">
                <a:moveTo>
                  <a:pt x="0" y="0"/>
                </a:moveTo>
                <a:lnTo>
                  <a:pt x="22860" y="15240"/>
                </a:lnTo>
                <a:lnTo>
                  <a:pt x="2365466" y="4346169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1324305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CA960761-B14D-40E7-BEAA-AA31F4C1BF92}"/>
              </a:ext>
            </a:extLst>
          </p:cNvPr>
          <p:cNvSpPr/>
          <p:nvPr/>
        </p:nvSpPr>
        <p:spPr>
          <a:xfrm>
            <a:off x="746759" y="807661"/>
            <a:ext cx="895895" cy="4352700"/>
          </a:xfrm>
          <a:custGeom>
            <a:avLst/>
            <a:gdLst>
              <a:gd name="connsiteX0" fmla="*/ 0 w 6042660"/>
              <a:gd name="connsiteY0" fmla="*/ 0 h 4346169"/>
              <a:gd name="connsiteX1" fmla="*/ 6042660 w 6042660"/>
              <a:gd name="connsiteY1" fmla="*/ 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6042660"/>
              <a:gd name="connsiteY0" fmla="*/ 0 h 4346169"/>
              <a:gd name="connsiteX1" fmla="*/ 22860 w 6042660"/>
              <a:gd name="connsiteY1" fmla="*/ 15240 h 4346169"/>
              <a:gd name="connsiteX2" fmla="*/ 6042660 w 6042660"/>
              <a:gd name="connsiteY2" fmla="*/ 4346169 h 4346169"/>
              <a:gd name="connsiteX3" fmla="*/ 0 w 6042660"/>
              <a:gd name="connsiteY3" fmla="*/ 4346169 h 4346169"/>
              <a:gd name="connsiteX4" fmla="*/ 0 w 6042660"/>
              <a:gd name="connsiteY4" fmla="*/ 0 h 4346169"/>
              <a:gd name="connsiteX0" fmla="*/ 0 w 4213860"/>
              <a:gd name="connsiteY0" fmla="*/ 0 h 4346169"/>
              <a:gd name="connsiteX1" fmla="*/ 22860 w 4213860"/>
              <a:gd name="connsiteY1" fmla="*/ 15240 h 4346169"/>
              <a:gd name="connsiteX2" fmla="*/ 4213860 w 4213860"/>
              <a:gd name="connsiteY2" fmla="*/ 4346169 h 4346169"/>
              <a:gd name="connsiteX3" fmla="*/ 0 w 4213860"/>
              <a:gd name="connsiteY3" fmla="*/ 4346169 h 4346169"/>
              <a:gd name="connsiteX4" fmla="*/ 0 w 4213860"/>
              <a:gd name="connsiteY4" fmla="*/ 0 h 4346169"/>
              <a:gd name="connsiteX0" fmla="*/ 0 w 2365466"/>
              <a:gd name="connsiteY0" fmla="*/ 0 h 4346169"/>
              <a:gd name="connsiteX1" fmla="*/ 22860 w 2365466"/>
              <a:gd name="connsiteY1" fmla="*/ 15240 h 4346169"/>
              <a:gd name="connsiteX2" fmla="*/ 2365466 w 2365466"/>
              <a:gd name="connsiteY2" fmla="*/ 4346169 h 4346169"/>
              <a:gd name="connsiteX3" fmla="*/ 0 w 2365466"/>
              <a:gd name="connsiteY3" fmla="*/ 4346169 h 4346169"/>
              <a:gd name="connsiteX4" fmla="*/ 0 w 2365466"/>
              <a:gd name="connsiteY4" fmla="*/ 0 h 4346169"/>
              <a:gd name="connsiteX0" fmla="*/ 0 w 895895"/>
              <a:gd name="connsiteY0" fmla="*/ 0 h 4352700"/>
              <a:gd name="connsiteX1" fmla="*/ 22860 w 895895"/>
              <a:gd name="connsiteY1" fmla="*/ 15240 h 4352700"/>
              <a:gd name="connsiteX2" fmla="*/ 895895 w 895895"/>
              <a:gd name="connsiteY2" fmla="*/ 4352700 h 4352700"/>
              <a:gd name="connsiteX3" fmla="*/ 0 w 895895"/>
              <a:gd name="connsiteY3" fmla="*/ 4346169 h 4352700"/>
              <a:gd name="connsiteX4" fmla="*/ 0 w 895895"/>
              <a:gd name="connsiteY4" fmla="*/ 0 h 435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5895" h="4352700">
                <a:moveTo>
                  <a:pt x="0" y="0"/>
                </a:moveTo>
                <a:lnTo>
                  <a:pt x="22860" y="15240"/>
                </a:lnTo>
                <a:lnTo>
                  <a:pt x="895895" y="4352700"/>
                </a:lnTo>
                <a:lnTo>
                  <a:pt x="0" y="434616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5444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这个故事没有什么值得</a:t>
            </a:r>
            <a:r>
              <a:rPr lang="zh-CN" altLang="en-US" dirty="0"/>
              <a:t>称道之处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89658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416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夜。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7741550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5528043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468086" y="526809"/>
            <a:ext cx="73634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今天律的梦中很安静。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5740764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2055223" y="1565306"/>
            <a:ext cx="73634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一片花丛默默盛开着。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798436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3988527" y="2316421"/>
            <a:ext cx="7800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律在那片花丛中看到了过往。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0669438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3100253" y="3141617"/>
            <a:ext cx="701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一些人从他的身边走过。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8651018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2362202" y="3905794"/>
            <a:ext cx="701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父母、老师、同学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311191636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-1" y="4800606"/>
            <a:ext cx="121027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甚至还有那个从六楼一跃而下的曾经的朋友。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9880118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-1" y="4800606"/>
            <a:ext cx="121027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甚至还有那个从六楼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一跃而下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的曾经的朋友。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0135381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-1" y="4800606"/>
            <a:ext cx="121027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甚至还有那个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从六楼一跃而下的曾经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7555890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-1" y="4800606"/>
            <a:ext cx="121027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甚至还有那个从六楼一跃而下的曾经的朋友。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1985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41681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凌晨三点。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5832203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372290" y="548646"/>
            <a:ext cx="9189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连梦里也不能让我安宁呢</a:t>
            </a:r>
            <a:r>
              <a:rPr lang="en-US" altLang="zh-CN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3046341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372290" y="548646"/>
            <a:ext cx="9189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律惊醒了。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8984391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372290" y="548646"/>
            <a:ext cx="91897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律惊醒了。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天还没亮。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0626681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372290" y="548646"/>
            <a:ext cx="99081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律惊醒了。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天还没亮。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只有律自己知道自己常会出现幻觉。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8352441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372290" y="548646"/>
            <a:ext cx="99081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律惊醒了。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天还没亮。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只有律自己知道自己常会出现幻觉。</a:t>
            </a:r>
            <a:endParaRPr lang="en-US" altLang="zh-CN" sz="48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再次看到那个充斥着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血腥味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的场景。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3516689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372290" y="548646"/>
            <a:ext cx="990817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律惊醒了。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天还没亮。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只有律自己知道自己常会出现幻觉。</a:t>
            </a:r>
            <a:endParaRPr lang="en-US" altLang="zh-CN" sz="48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再次看到那个充斥着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血腥味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的场景。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他没有告诉任何人。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4454199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A6D8AC-9965-487A-BFEA-6269B3AF17D1}"/>
              </a:ext>
            </a:extLst>
          </p:cNvPr>
          <p:cNvSpPr txBox="1"/>
          <p:nvPr/>
        </p:nvSpPr>
        <p:spPr>
          <a:xfrm>
            <a:off x="372290" y="548646"/>
            <a:ext cx="990817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律惊醒了。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天还没亮。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只有律自己知道自己常会出现幻觉。</a:t>
            </a:r>
            <a:endParaRPr lang="en-US" altLang="zh-CN" sz="48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再次看到那个充斥着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血腥味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的场景。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他没有告诉任何人。</a:t>
            </a:r>
            <a:endParaRPr lang="en-US" altLang="zh-CN" sz="48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哪怕父母。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2172827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66D9331-275B-45BF-9537-0EF05036A281}"/>
              </a:ext>
            </a:extLst>
          </p:cNvPr>
          <p:cNvSpPr txBox="1"/>
          <p:nvPr/>
        </p:nvSpPr>
        <p:spPr>
          <a:xfrm>
            <a:off x="2965267" y="2598003"/>
            <a:ext cx="63550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他知道那不会有用的。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0786837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66D9331-275B-45BF-9537-0EF05036A281}"/>
              </a:ext>
            </a:extLst>
          </p:cNvPr>
          <p:cNvSpPr txBox="1"/>
          <p:nvPr/>
        </p:nvSpPr>
        <p:spPr>
          <a:xfrm>
            <a:off x="2965267" y="2598003"/>
            <a:ext cx="63550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他知道那不会有用的。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只是徒增争吵罢了。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6824605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66D9331-275B-45BF-9537-0EF05036A281}"/>
              </a:ext>
            </a:extLst>
          </p:cNvPr>
          <p:cNvSpPr txBox="1"/>
          <p:nvPr/>
        </p:nvSpPr>
        <p:spPr>
          <a:xfrm>
            <a:off x="2965267" y="2598003"/>
            <a:ext cx="6355081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他知道那不会有用的。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只是徒增争吵罢了。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5477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8163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凌晨三点。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这个时间，城市已经沉入了梦乡。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8149555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左小祖咒 - 孤单单的一座城池">
            <a:hlinkClick r:id="" action="ppaction://media"/>
            <a:extLst>
              <a:ext uri="{FF2B5EF4-FFF2-40B4-BE49-F238E27FC236}">
                <a16:creationId xmlns:a16="http://schemas.microsoft.com/office/drawing/2014/main" id="{63497C20-41B5-4E92-8ACD-05D7B930E5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87200" y="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499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52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9268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律今天来学校很早。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1718210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0562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律今天来学校很早。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他在走廊处徘徊，想和认识的人打打招呼。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2357065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律今天来学校很早。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他在走廊处徘徊，想和认识的人打打招呼。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但他就像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空气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一样，被大家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有意无意忽视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9570644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律今天来学校很早。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他在走廊处徘徊，想和认识的人打打招呼。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但他就像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空气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一样，被大家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有意无意忽视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鸳今天来学校很晚。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6063777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律今天来学校很早。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他在走廊处徘徊，想和认识的人打打招呼。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但他就像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空气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一样，被大家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有意无意忽视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鸳今天来学校很晚。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晚到律已经到班上了，她才走来。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8923348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律今天来学校很早。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他在走廊处徘徊，想和认识的人打打招呼。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但他就像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空气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一样，被大家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有意无意忽视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鸳今天来学校很晚。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晚到律已经到班上了，她才走来。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忘了什么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，但她没能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想到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4147798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律今天来学校很早。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他在走廊处徘徊，想和认识的人打打招呼。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但他就像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空气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一样，被大家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有意无意忽视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鸳今天来学校很晚。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晚到律已经到班上了，她才走来。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忘了什么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，但她没能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想到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5256580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802880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提灯来得很突然。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86985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8163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凌晨三点。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这个时间，城市已经沉入了梦乡。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律还醒着。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4398110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提灯来得很突然。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伴随着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黑暗与恐惧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4514571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提灯来得很突然。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伴随着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黑暗与恐惧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律知道他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害怕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的不是提灯本身。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575420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提灯来得很突然。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伴随着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黑暗与恐惧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律知道他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害怕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的不是提灯本身。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而是那个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地方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700879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提灯来得很突然。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伴随着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黑暗与恐惧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律知道他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害怕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的不是提灯本身。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而是那个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地方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“再等等。”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6617342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提灯来得很突然。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伴随着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黑暗与恐惧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律知道他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害怕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的不是提灯本身。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而是那个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地方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“再等等。一下就好。”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435548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提灯来得很突然。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伴随着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黑暗与恐惧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律知道他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害怕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的不是提灯本身。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而是那个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地方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“再等等。一下就好。真的。”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228400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提灯来得很突然。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伴随着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黑暗与恐惧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律知道他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害怕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的不是提灯本身。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而是那个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地方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“再等等。一下就好。真的。”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7595086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提灯走了。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伴随着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黑暗与恐惧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律知道他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害怕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的不是提灯本身。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而是那个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地方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“再等等。一下就好。真的。”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8711456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提灯走了。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带走了黑暗与恐惧。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律知道他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害怕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的不是提灯本身。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而是那个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地方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“再等等。一下就好。真的。”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4665503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提灯走了。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带走了黑暗与恐惧。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没什么可害怕的。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而是那个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地方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“再等等。一下就好。真的。”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73188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8163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凌晨三点。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这个时间，城市已经沉入了梦乡。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律还醒着。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他也不知道他为什么还不去休息。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3832042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提灯走了。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带走了黑暗与恐惧。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没什么可害怕的。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提灯指的地方，也不过只是一个归宿而已。</a:t>
            </a:r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好。真的。”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4872061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提灯走了。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带走了黑暗与恐惧。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没什么可害怕的。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提灯指的地方，也不过只是一个归宿而已。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但律还不想去。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4122263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8894515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61758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6747996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61758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D7D9F14-1359-4717-BF9F-407479DA27E6}"/>
              </a:ext>
            </a:extLst>
          </p:cNvPr>
          <p:cNvSpPr txBox="1"/>
          <p:nvPr/>
        </p:nvSpPr>
        <p:spPr>
          <a:xfrm>
            <a:off x="3762187" y="2750989"/>
            <a:ext cx="7763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真的假的？不是前段时间刚有人跳吗？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7796577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61758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D7D9F14-1359-4717-BF9F-407479DA27E6}"/>
              </a:ext>
            </a:extLst>
          </p:cNvPr>
          <p:cNvSpPr txBox="1"/>
          <p:nvPr/>
        </p:nvSpPr>
        <p:spPr>
          <a:xfrm>
            <a:off x="3762187" y="2750989"/>
            <a:ext cx="7763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真的假的？不是前段时间刚有人跳吗？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8DC88FC-2BD0-4292-98BE-AE2204117111}"/>
              </a:ext>
            </a:extLst>
          </p:cNvPr>
          <p:cNvSpPr txBox="1"/>
          <p:nvPr/>
        </p:nvSpPr>
        <p:spPr>
          <a:xfrm>
            <a:off x="1273805" y="3748467"/>
            <a:ext cx="5593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我们这儿跳的人还少吗？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0203911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61758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D7D9F14-1359-4717-BF9F-407479DA27E6}"/>
              </a:ext>
            </a:extLst>
          </p:cNvPr>
          <p:cNvSpPr txBox="1"/>
          <p:nvPr/>
        </p:nvSpPr>
        <p:spPr>
          <a:xfrm>
            <a:off x="3762187" y="2750989"/>
            <a:ext cx="7763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真的假的？不是前段时间刚有人跳吗？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8DC88FC-2BD0-4292-98BE-AE2204117111}"/>
              </a:ext>
            </a:extLst>
          </p:cNvPr>
          <p:cNvSpPr txBox="1"/>
          <p:nvPr/>
        </p:nvSpPr>
        <p:spPr>
          <a:xfrm>
            <a:off x="1273805" y="3748467"/>
            <a:ext cx="5593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我们这儿跳的人还少吗？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7F31413-707C-4378-A0E3-A14A3FFBB965}"/>
              </a:ext>
            </a:extLst>
          </p:cNvPr>
          <p:cNvSpPr txBox="1"/>
          <p:nvPr/>
        </p:nvSpPr>
        <p:spPr>
          <a:xfrm>
            <a:off x="3816793" y="4594721"/>
            <a:ext cx="69587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跳吧跳吧，全跳光了就有人管了。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5085804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830521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1CB20D-B59C-4C9D-A612-16B66C97E41B}"/>
              </a:ext>
            </a:extLst>
          </p:cNvPr>
          <p:cNvSpPr txBox="1"/>
          <p:nvPr/>
        </p:nvSpPr>
        <p:spPr>
          <a:xfrm>
            <a:off x="431123" y="3192664"/>
            <a:ext cx="5485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反正就又淘汰了一个呗。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0334545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1CB20D-B59C-4C9D-A612-16B66C97E41B}"/>
              </a:ext>
            </a:extLst>
          </p:cNvPr>
          <p:cNvSpPr txBox="1"/>
          <p:nvPr/>
        </p:nvSpPr>
        <p:spPr>
          <a:xfrm>
            <a:off x="431123" y="3192664"/>
            <a:ext cx="5485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反正就又淘汰了一个呗。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196200-0D1A-4B71-BFBC-7199F6EDC916}"/>
              </a:ext>
            </a:extLst>
          </p:cNvPr>
          <p:cNvSpPr txBox="1"/>
          <p:nvPr/>
        </p:nvSpPr>
        <p:spPr>
          <a:xfrm>
            <a:off x="4850723" y="3829158"/>
            <a:ext cx="5485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你这人怎么这么说话。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73611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8163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凌晨三点。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这个时间，城市已经沉入了梦乡。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律还醒着。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他也不知道他为什么还不去休息。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看向窗外。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3210642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1CB20D-B59C-4C9D-A612-16B66C97E41B}"/>
              </a:ext>
            </a:extLst>
          </p:cNvPr>
          <p:cNvSpPr txBox="1"/>
          <p:nvPr/>
        </p:nvSpPr>
        <p:spPr>
          <a:xfrm>
            <a:off x="431123" y="3192664"/>
            <a:ext cx="5485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反正就又淘汰了一个呗。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196200-0D1A-4B71-BFBC-7199F6EDC916}"/>
              </a:ext>
            </a:extLst>
          </p:cNvPr>
          <p:cNvSpPr txBox="1"/>
          <p:nvPr/>
        </p:nvSpPr>
        <p:spPr>
          <a:xfrm>
            <a:off x="4850723" y="3829158"/>
            <a:ext cx="5485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你这人怎么这么说话。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6EBC8B-D3FE-46B9-A7B8-5FE1B212CD3B}"/>
              </a:ext>
            </a:extLst>
          </p:cNvPr>
          <p:cNvSpPr txBox="1"/>
          <p:nvPr/>
        </p:nvSpPr>
        <p:spPr>
          <a:xfrm>
            <a:off x="1315640" y="4465652"/>
            <a:ext cx="58919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我就爱这么说，你管得着？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745945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这两天好像又有个人跳楼了。应该就是我们这边的，但是警方还没确认身份。我也只是听说，毕竟没看到报道。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4121829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这两天好像又有个人跳楼了。应该就是我们这边的，但是警方还没确认身份。我也只是听说，毕竟没看到报道。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D9A885C-3995-4899-B504-7EDB045DF9B6}"/>
              </a:ext>
            </a:extLst>
          </p:cNvPr>
          <p:cNvSpPr txBox="1"/>
          <p:nvPr/>
        </p:nvSpPr>
        <p:spPr>
          <a:xfrm>
            <a:off x="598465" y="3652853"/>
            <a:ext cx="8820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还指望报道呢，不知道跳楼都有名额的吗？”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326382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这两天好像又有个人跳楼了。应该就是我们这边的，但是警方还没确认身份。我也只是听说，毕竟没看到报道。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DF53F5-E518-46FB-8B08-295B12427DA7}"/>
              </a:ext>
            </a:extLst>
          </p:cNvPr>
          <p:cNvSpPr txBox="1"/>
          <p:nvPr/>
        </p:nvSpPr>
        <p:spPr>
          <a:xfrm>
            <a:off x="598465" y="3652853"/>
            <a:ext cx="8820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还指望报道呢，不知道跳楼都有名额的吗？”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347AD0-03A1-4863-B6E7-DEDF48C9A15A}"/>
              </a:ext>
            </a:extLst>
          </p:cNvPr>
          <p:cNvSpPr txBox="1"/>
          <p:nvPr/>
        </p:nvSpPr>
        <p:spPr>
          <a:xfrm>
            <a:off x="4767054" y="4384445"/>
            <a:ext cx="6863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我们可是好学校，名额可多了。”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658156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这两天好像又有个人跳楼了。应该就是我们这边的，但是警方还没确认身份。我也只是听说，毕竟没看到报道。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DF53F5-E518-46FB-8B08-295B12427DA7}"/>
              </a:ext>
            </a:extLst>
          </p:cNvPr>
          <p:cNvSpPr txBox="1"/>
          <p:nvPr/>
        </p:nvSpPr>
        <p:spPr>
          <a:xfrm>
            <a:off x="598465" y="3652853"/>
            <a:ext cx="8820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还指望报道呢，不知道跳楼都有名额的吗？”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347AD0-03A1-4863-B6E7-DEDF48C9A15A}"/>
              </a:ext>
            </a:extLst>
          </p:cNvPr>
          <p:cNvSpPr txBox="1"/>
          <p:nvPr/>
        </p:nvSpPr>
        <p:spPr>
          <a:xfrm>
            <a:off x="4767054" y="4384445"/>
            <a:ext cx="6863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我们可是好学校，名额可多了。”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1701025-5C4C-4C01-A31A-17D3662E82C1}"/>
              </a:ext>
            </a:extLst>
          </p:cNvPr>
          <p:cNvSpPr txBox="1"/>
          <p:nvPr/>
        </p:nvSpPr>
        <p:spPr>
          <a:xfrm>
            <a:off x="1124394" y="5116037"/>
            <a:ext cx="6863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没到名额，消息可好压了。”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4187040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同学们又开始闲聊起来。律没有关心。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这两天好像又有个人跳楼了。应该就是我们这边的，但是警方还没确认身份。我也只是听说，毕竟没看到报道。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1870626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同学们又开始闲聊起来。律没有关心。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鸳好像也没有听到，不知在想着什么。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AA3F27-D5DF-4FE3-9EE1-169DAECE6AF8}"/>
              </a:ext>
            </a:extLst>
          </p:cNvPr>
          <p:cNvSpPr txBox="1"/>
          <p:nvPr/>
        </p:nvSpPr>
        <p:spPr>
          <a:xfrm>
            <a:off x="1468040" y="1904735"/>
            <a:ext cx="9797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这两天好像又有个人跳楼了。应该就是我们这边的，但是警方还没确认身份。我也只是听说，毕竟没看到报道。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6214471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同学们又开始闲聊起来。律没有关心。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鸳好像也没有听到，不知在想着什么。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律突然有种感觉，有什么在阻止鸳看到他。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3851414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他下课时如果走到鸳的门口，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6013645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他下课时如果走到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鸳就一定不会出来。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1406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33299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8163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凌晨三点。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这个时间，城市已经沉入了梦乡。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律还醒着。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他也不知道他为什么还不去休息。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看向窗外。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3271411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如果想吃饭时碰到鸳，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5650256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如果想吃饭时碰到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鸳一定会拐去隔壁的食堂。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2770998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哪怕他主动去喊住鸳，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0141154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哪怕他主动去喊住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鸳也好像没听到。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1989105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更夸张的是，</a:t>
            </a:r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不止鸳，其他人都好像没听到。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3100254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律感到了一种发自内心的不安。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7966381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A23C5E-8BDF-4221-8BA1-18B52B4EB0DC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他觉得提灯留给他的时间不多了。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6047125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放学了。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3308599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6233978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鸳的班今天放学很早。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54406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491490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9763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凌晨三点。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这个时间，城市已经沉入了梦乡。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律还醒着。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他也不知道他为什么还不去休息？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看向窗外。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7493328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鸳的班今天放学很早。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她回家也有点着急，其他班都还没下课。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6063571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鸳的班今天放学很早。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她回家也有点着急，其他班都还没下课。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路过律的窗口时，她没有往里看。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6556983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鸳的班今天放学很早。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她回家也有点着急，其他班都还没下课。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路过律的窗口时，她没有往里看。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律的班今天放学很晚。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688756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鸳的班今天放学很早。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她回家也有点着急，其他班都还没下课。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路过律的窗口时，她没有往里看。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律的班今天放学很晚。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老师好像刻意拖延着不想让他们早结束。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7797748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鸳的班今天放学很早。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她回家也有点着急，其他班都还没下课。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路过律的窗口时，她没有往里看。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律的班今天放学很晚。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老师好像刻意拖延着不想让他们早结束。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他离开学校的路上避开了鸳的窗口。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7260317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她回家也有点着急，其他班都还没下课。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路过律的窗口时，她没有往里看。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律的班今天放学很晚。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老师好像刻意拖延着不想让他们早结束。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他离开学校的路上避开了鸳的窗口。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0810621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她觉得自己好像忘了什么。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路过律的窗口时，她没有往里看。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律的班今天放学很晚。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老师好像刻意拖延着不想让他们早结束。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他离开学校的路上避开了鸳的窗口。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4874619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她觉得自己好像忘了什么。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她没有去细想。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律的班今天放学很晚。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老师好像刻意拖延着不想让他们早结束。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他离开学校的路上避开了鸳的窗口。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7826580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她觉得自己好像忘了什么。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她没有去细想。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律也回到了家。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老师好像刻意拖延着不想让他们早结束。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他离开学校的路上避开了鸳的窗口。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3788426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她觉得自己好像忘了什么。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她没有去细想。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律也回到了家。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他又感觉到了提灯的来临。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他离开学校的路上避开了鸳的窗口。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25392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491490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9763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凌晨三点。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这个时间，城市已经沉入了梦乡。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律还醒着。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他也不知道他为什么还不去休息？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看向窗外。他真的不知道。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8178901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她觉得自己好像忘了什么。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她没有去细想。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律也回到了家。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他又感觉到了提灯的来临。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天快要黑了。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3659710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她觉得自己好像忘了什么。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她没有去细想。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路灯亮了。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律也回到了家。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他又感觉到了提灯的来临。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天快要黑了。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4244887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她觉得自己好像忘了什么。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她没有去细想。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路灯亮了。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街上的人们行色匆匆。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他又感觉到了提灯的来临。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天快要黑了。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0599043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她觉得自己好像忘了什么。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她没有去细想。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路灯亮了。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街上的人们行色匆匆。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律来到了他的房间。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天快要黑了。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7183401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987F8E-7881-4A3E-BF5A-007358BCB5C3}"/>
              </a:ext>
            </a:extLst>
          </p:cNvPr>
          <p:cNvSpPr txBox="1"/>
          <p:nvPr/>
        </p:nvSpPr>
        <p:spPr>
          <a:xfrm>
            <a:off x="759829" y="784146"/>
            <a:ext cx="104350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鸳回到了家。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她觉得自己好像忘了什么。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latin typeface="楷体" panose="02010609060101010101" pitchFamily="49" charset="-122"/>
                <a:ea typeface="楷体" panose="02010609060101010101" pitchFamily="49" charset="-122"/>
              </a:rPr>
              <a:t>她没有去细想。</a:t>
            </a:r>
            <a:endParaRPr lang="en-US" altLang="zh-CN" sz="4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路灯亮了。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街上的人们行色匆匆。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律来到了他的房间。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天黑透了。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8238684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5751049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739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律再看了看他的房间。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7259923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149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律再看了看他的房间。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9990756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149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律再看了看他的房间。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210147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149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律再看了看他的房间。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A45EBC-D448-4453-8D46-5B99CBB85130}"/>
              </a:ext>
            </a:extLst>
          </p:cNvPr>
          <p:cNvSpPr txBox="1"/>
          <p:nvPr/>
        </p:nvSpPr>
        <p:spPr>
          <a:xfrm>
            <a:off x="556260" y="3484782"/>
            <a:ext cx="5455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电子琴是以前学的，现在已经没有空去弹了。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70216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491490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976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他自己觉得或许是在等待着什么。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9872067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149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律再看了看他的房间。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A45EBC-D448-4453-8D46-5B99CBB85130}"/>
              </a:ext>
            </a:extLst>
          </p:cNvPr>
          <p:cNvSpPr txBox="1"/>
          <p:nvPr/>
        </p:nvSpPr>
        <p:spPr>
          <a:xfrm>
            <a:off x="556260" y="3484782"/>
            <a:ext cx="5455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电子琴是以前学的，现在已经没有空去弹了。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081DA62-D098-47B8-A7DC-F20989582936}"/>
              </a:ext>
            </a:extLst>
          </p:cNvPr>
          <p:cNvSpPr txBox="1"/>
          <p:nvPr/>
        </p:nvSpPr>
        <p:spPr>
          <a:xfrm>
            <a:off x="6461760" y="405738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地板上有不少小坑，是他玩闹的印记。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0463760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149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律再看了看他的房间。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A45EBC-D448-4453-8D46-5B99CBB85130}"/>
              </a:ext>
            </a:extLst>
          </p:cNvPr>
          <p:cNvSpPr txBox="1"/>
          <p:nvPr/>
        </p:nvSpPr>
        <p:spPr>
          <a:xfrm>
            <a:off x="556260" y="3484782"/>
            <a:ext cx="5455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电子琴是以前学的，现在已经没有空去弹了。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081DA62-D098-47B8-A7DC-F20989582936}"/>
              </a:ext>
            </a:extLst>
          </p:cNvPr>
          <p:cNvSpPr txBox="1"/>
          <p:nvPr/>
        </p:nvSpPr>
        <p:spPr>
          <a:xfrm>
            <a:off x="6461760" y="405738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地板上有不少小坑，是他玩闹的印记。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CDC615-EFBA-487D-A010-2D0E93F2769E}"/>
              </a:ext>
            </a:extLst>
          </p:cNvPr>
          <p:cNvSpPr txBox="1"/>
          <p:nvPr/>
        </p:nvSpPr>
        <p:spPr>
          <a:xfrm>
            <a:off x="1524000" y="513180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小夜灯驱散了黑暗，显得深邃而温暖。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2442641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149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律再看了看他的房间。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A45EBC-D448-4453-8D46-5B99CBB85130}"/>
              </a:ext>
            </a:extLst>
          </p:cNvPr>
          <p:cNvSpPr txBox="1"/>
          <p:nvPr/>
        </p:nvSpPr>
        <p:spPr>
          <a:xfrm>
            <a:off x="556260" y="3484782"/>
            <a:ext cx="5455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电子琴是以前学的，现在已经没有空去弹了。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081DA62-D098-47B8-A7DC-F20989582936}"/>
              </a:ext>
            </a:extLst>
          </p:cNvPr>
          <p:cNvSpPr txBox="1"/>
          <p:nvPr/>
        </p:nvSpPr>
        <p:spPr>
          <a:xfrm>
            <a:off x="6461760" y="405738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地板上有不少小坑，是他玩闹的印记。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6191F5-9D9B-4BFD-B29D-F80E044D480C}"/>
              </a:ext>
            </a:extLst>
          </p:cNvPr>
          <p:cNvSpPr txBox="1"/>
          <p:nvPr/>
        </p:nvSpPr>
        <p:spPr>
          <a:xfrm>
            <a:off x="6911340" y="292865"/>
            <a:ext cx="47320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听说盆栽在夜里并不好，但他还是没舍得把它移出房间。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CDC615-EFBA-487D-A010-2D0E93F2769E}"/>
              </a:ext>
            </a:extLst>
          </p:cNvPr>
          <p:cNvSpPr txBox="1"/>
          <p:nvPr/>
        </p:nvSpPr>
        <p:spPr>
          <a:xfrm>
            <a:off x="1524000" y="513180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小夜灯驱散了黑暗，显得深邃而温暖。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0590474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149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律让房间充满了视野。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A45EBC-D448-4453-8D46-5B99CBB85130}"/>
              </a:ext>
            </a:extLst>
          </p:cNvPr>
          <p:cNvSpPr txBox="1"/>
          <p:nvPr/>
        </p:nvSpPr>
        <p:spPr>
          <a:xfrm>
            <a:off x="556260" y="3484782"/>
            <a:ext cx="5455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电子琴是以前学的，现在已经没有空去弹了。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081DA62-D098-47B8-A7DC-F20989582936}"/>
              </a:ext>
            </a:extLst>
          </p:cNvPr>
          <p:cNvSpPr txBox="1"/>
          <p:nvPr/>
        </p:nvSpPr>
        <p:spPr>
          <a:xfrm>
            <a:off x="6461760" y="405738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地板上有不少小坑，是他玩闹的印记。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6191F5-9D9B-4BFD-B29D-F80E044D480C}"/>
              </a:ext>
            </a:extLst>
          </p:cNvPr>
          <p:cNvSpPr txBox="1"/>
          <p:nvPr/>
        </p:nvSpPr>
        <p:spPr>
          <a:xfrm>
            <a:off x="6911340" y="292865"/>
            <a:ext cx="47320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听说盆栽在夜里并不好，但他还是没舍得把它移出房间。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CDC615-EFBA-487D-A010-2D0E93F2769E}"/>
              </a:ext>
            </a:extLst>
          </p:cNvPr>
          <p:cNvSpPr txBox="1"/>
          <p:nvPr/>
        </p:nvSpPr>
        <p:spPr>
          <a:xfrm>
            <a:off x="1524000" y="513180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小夜灯驱散了黑暗，显得深邃而温暖。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0160013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149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就好像这是最后一次。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A45EBC-D448-4453-8D46-5B99CBB85130}"/>
              </a:ext>
            </a:extLst>
          </p:cNvPr>
          <p:cNvSpPr txBox="1"/>
          <p:nvPr/>
        </p:nvSpPr>
        <p:spPr>
          <a:xfrm>
            <a:off x="556260" y="3484782"/>
            <a:ext cx="5455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电子琴是以前学的，现在已经没有空去弹了。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081DA62-D098-47B8-A7DC-F20989582936}"/>
              </a:ext>
            </a:extLst>
          </p:cNvPr>
          <p:cNvSpPr txBox="1"/>
          <p:nvPr/>
        </p:nvSpPr>
        <p:spPr>
          <a:xfrm>
            <a:off x="6461760" y="405738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地板上有不少小坑，是他玩闹的印记。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6191F5-9D9B-4BFD-B29D-F80E044D480C}"/>
              </a:ext>
            </a:extLst>
          </p:cNvPr>
          <p:cNvSpPr txBox="1"/>
          <p:nvPr/>
        </p:nvSpPr>
        <p:spPr>
          <a:xfrm>
            <a:off x="6911340" y="292865"/>
            <a:ext cx="47320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听说盆栽在夜里并不好，但他还是没舍得把它移出房间。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CDC615-EFBA-487D-A010-2D0E93F2769E}"/>
              </a:ext>
            </a:extLst>
          </p:cNvPr>
          <p:cNvSpPr txBox="1"/>
          <p:nvPr/>
        </p:nvSpPr>
        <p:spPr>
          <a:xfrm>
            <a:off x="1524000" y="513180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小夜灯驱散了黑暗，显得深邃而温暖。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4170789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546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灯火通明的城市让夜晚失去了意义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A45EBC-D448-4453-8D46-5B99CBB85130}"/>
              </a:ext>
            </a:extLst>
          </p:cNvPr>
          <p:cNvSpPr txBox="1"/>
          <p:nvPr/>
        </p:nvSpPr>
        <p:spPr>
          <a:xfrm>
            <a:off x="556260" y="3484782"/>
            <a:ext cx="5455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电子琴是以前学的，现在已经没有空去弹了。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081DA62-D098-47B8-A7DC-F20989582936}"/>
              </a:ext>
            </a:extLst>
          </p:cNvPr>
          <p:cNvSpPr txBox="1"/>
          <p:nvPr/>
        </p:nvSpPr>
        <p:spPr>
          <a:xfrm>
            <a:off x="6461760" y="405738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地板上有不少小坑，是他玩闹的印记。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CDC615-EFBA-487D-A010-2D0E93F2769E}"/>
              </a:ext>
            </a:extLst>
          </p:cNvPr>
          <p:cNvSpPr txBox="1"/>
          <p:nvPr/>
        </p:nvSpPr>
        <p:spPr>
          <a:xfrm>
            <a:off x="1524000" y="513180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小夜灯驱散了黑暗，显得深邃而温暖。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981801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8321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律只能窝在房间里体会夜晚。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A45EBC-D448-4453-8D46-5B99CBB85130}"/>
              </a:ext>
            </a:extLst>
          </p:cNvPr>
          <p:cNvSpPr txBox="1"/>
          <p:nvPr/>
        </p:nvSpPr>
        <p:spPr>
          <a:xfrm>
            <a:off x="556260" y="3484782"/>
            <a:ext cx="5455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电子琴是以前学的，现在已经没有空去弹了。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081DA62-D098-47B8-A7DC-F20989582936}"/>
              </a:ext>
            </a:extLst>
          </p:cNvPr>
          <p:cNvSpPr txBox="1"/>
          <p:nvPr/>
        </p:nvSpPr>
        <p:spPr>
          <a:xfrm>
            <a:off x="6461760" y="4057380"/>
            <a:ext cx="47320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地板上有不少小坑，是他玩闹的印记。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7973274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0660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他知道提灯要不了多久就会到来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A45EBC-D448-4453-8D46-5B99CBB85130}"/>
              </a:ext>
            </a:extLst>
          </p:cNvPr>
          <p:cNvSpPr txBox="1"/>
          <p:nvPr/>
        </p:nvSpPr>
        <p:spPr>
          <a:xfrm>
            <a:off x="556260" y="3484782"/>
            <a:ext cx="5455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电子琴是以前学的，现在已经没有空去弹了。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603837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7741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黑暗已经逼近。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DEB057-17C8-41D5-840B-4CD08BEB5ECB}"/>
              </a:ext>
            </a:extLst>
          </p:cNvPr>
          <p:cNvSpPr txBox="1"/>
          <p:nvPr/>
        </p:nvSpPr>
        <p:spPr>
          <a:xfrm>
            <a:off x="6012180" y="248289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床头柜上的长颈鹿玩偶是他小时候最喜欢的玩具。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7875466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7741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这次，他没有去躲避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6CC989-F9D5-468B-AD54-4AFB591D7BE1}"/>
              </a:ext>
            </a:extLst>
          </p:cNvPr>
          <p:cNvSpPr txBox="1"/>
          <p:nvPr/>
        </p:nvSpPr>
        <p:spPr>
          <a:xfrm>
            <a:off x="1371600" y="1821180"/>
            <a:ext cx="4876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床不大，几年前买的了，现在刚好够睡。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1623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一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个故事没有什么值得称道之处。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它甚至不能被称为一个故事。</a:t>
            </a:r>
          </a:p>
        </p:txBody>
      </p:sp>
    </p:spTree>
    <p:extLst>
      <p:ext uri="{BB962C8B-B14F-4D97-AF65-F5344CB8AC3E}">
        <p14:creationId xmlns:p14="http://schemas.microsoft.com/office/powerpoint/2010/main" val="14120414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491490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9763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他自己觉得或许是在等待着什么。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也说不定是在等待着谁。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3533267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7741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“我还有多少时间？”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3267172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7741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提灯闪了一下。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0780758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7741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提灯闪了一下。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569F32F-55CB-4E74-8776-00CB89A326D3}"/>
              </a:ext>
            </a:extLst>
          </p:cNvPr>
          <p:cNvSpPr txBox="1"/>
          <p:nvPr/>
        </p:nvSpPr>
        <p:spPr>
          <a:xfrm>
            <a:off x="6720840" y="2095500"/>
            <a:ext cx="2491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两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971224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7741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提灯闪了一下。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569F32F-55CB-4E74-8776-00CB89A326D3}"/>
              </a:ext>
            </a:extLst>
          </p:cNvPr>
          <p:cNvSpPr txBox="1"/>
          <p:nvPr/>
        </p:nvSpPr>
        <p:spPr>
          <a:xfrm>
            <a:off x="6720840" y="2095500"/>
            <a:ext cx="2491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两下。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02142A1-E8A7-4301-9041-AD5ECA0DAE3E}"/>
              </a:ext>
            </a:extLst>
          </p:cNvPr>
          <p:cNvSpPr txBox="1"/>
          <p:nvPr/>
        </p:nvSpPr>
        <p:spPr>
          <a:xfrm>
            <a:off x="3154680" y="3429000"/>
            <a:ext cx="2491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三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44455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67741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提灯闪了一下。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569F32F-55CB-4E74-8776-00CB89A326D3}"/>
              </a:ext>
            </a:extLst>
          </p:cNvPr>
          <p:cNvSpPr txBox="1"/>
          <p:nvPr/>
        </p:nvSpPr>
        <p:spPr>
          <a:xfrm>
            <a:off x="6720840" y="2095500"/>
            <a:ext cx="2491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两下。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02142A1-E8A7-4301-9041-AD5ECA0DAE3E}"/>
              </a:ext>
            </a:extLst>
          </p:cNvPr>
          <p:cNvSpPr txBox="1"/>
          <p:nvPr/>
        </p:nvSpPr>
        <p:spPr>
          <a:xfrm>
            <a:off x="3154680" y="3429000"/>
            <a:ext cx="2491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三下。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58283C8-8022-4360-8211-B326B3FEBCE0}"/>
              </a:ext>
            </a:extLst>
          </p:cNvPr>
          <p:cNvSpPr txBox="1"/>
          <p:nvPr/>
        </p:nvSpPr>
        <p:spPr>
          <a:xfrm>
            <a:off x="7787640" y="4907280"/>
            <a:ext cx="3413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好多下</a:t>
            </a:r>
            <a:r>
              <a:rPr lang="en-US" altLang="zh-CN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0152558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8724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“十次。是十个小时吗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1770778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8724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窗帘仍然拉着。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9437873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8724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窗帘仍然拉着。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除了他，没人会来到这间房间。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8702801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8724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窗帘仍然拉着。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除了他，没人会来到这间房间。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也没人会动这间房间的陈设。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753138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87249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窗帘仍然拉着。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除了他，没人会来到这间房间。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也没人会动这间房间的陈设。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今天的家里很安静。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936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491490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9763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他自己觉得或许是在等待着什么。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也说不定是在等待着谁。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但他当然并不知道。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2144246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窗帘仍然拉着。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除了他，没人会来到这间房间。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也没人会动这间房间的陈设。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今天的家里很安静。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虽然父母都在，但并没有任何争吵声。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6156523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窗帘仍然拉着。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除了他，没人会来到这间房间。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也没人会动这间房间的陈设。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今天的家里很安静。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虽然父母都在，但并没有任何争吵声。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他甚至从两人身上感到了一种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黑色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0048438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窗帘仍然拉着。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除了他，没人会来到这间房间。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也没人会动这间房间的陈设。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今天的家里很安静。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虽然父母都在，但并没有任何争吵声。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他甚至从两人身上感到了一种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似乎已经超越了一般的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悲伤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3162191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4432399"/>
            <a:ext cx="10020300" cy="1569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光从窗底透了进来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除了他，没人会来到这间房间。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也没人会动这间房间的陈设。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今天的家里很安静。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虽然父母都在，但并没有任何争吵声。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他甚至从两人身上感到了一种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似乎已经超越了一般的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悲伤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8107895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3078480"/>
            <a:ext cx="10020300" cy="29236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光从窗底透了进来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他把窗帘收起来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也没人会动这间房间的陈设。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今天的家里很安静。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虽然父母都在，但并没有任何争吵声。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他甚至从两人身上感到了一种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似乎已经超越了一般的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悲伤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246558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站在了窗边。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今天的家里很安静。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虽然父母都在，但并没有任何争吵声。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他甚至从两人身上感到了一种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似乎已经超越了一般的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悲伤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279145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站在了窗边。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窗边看到的城市景</a:t>
            </a: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致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和床上不同。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虽然父母都在，但并没有任何争吵声。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他甚至从两人身上感到了一种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似乎已经超越了一般的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悲伤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9052467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站在了窗边。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窗边看到的城市景</a:t>
            </a: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致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和床上不同。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五光十色冲进了他的眼里。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他甚至从两人身上感到了一种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似乎已经超越了一般的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悲伤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5624287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站在了窗边。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窗边看到的城市景</a:t>
            </a: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致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和床上不同。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五光十色冲进了他的眼里。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他却只看到那无比浓重绝望的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黑色。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似乎已经超越了一般的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悲伤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488145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站在了窗边。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窗边看到的城市景</a:t>
            </a: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致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和床上不同。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五光十色冲进了他的眼里。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他却只看到那无比浓重绝望的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黑色。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他已体会过一次这样的悲伤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6861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491490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9763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他自己觉得或许是在等待着什么。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也说不定是在等待着谁。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但他当然并不知道。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这不会是个平凡的夜晚。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664891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想到了那位朋友。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4683540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想到了那位朋友。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一跃而下的时候在想着什么呢。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2820296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想到了那位朋友。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一跃而下的时候在想着什么呢。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他看到的，是否也是这样的黑色呢。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9493530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想到了那位朋友。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一跃而下的时候在想着什么呢。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他看到的，是否也是这样的黑色呢。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还是，</a:t>
            </a:r>
            <a:r>
              <a:rPr lang="zh-CN" altLang="en-US" sz="4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红色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0941332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律想到了那位朋友。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一跃而下的时候在想着什么呢。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他看到的，是否也是这样的黑色呢。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还是，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红色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不知为何，律觉得这场景似曾相识。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6306973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律想到了那位朋友。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一跃而下的时候在想着什么呢。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他看到的，是否也是这样的黑色呢。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还是，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红色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不知为何，律觉得这场景似曾相识。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可他并不记得之前这样站在窗边过。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2302305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10020300" cy="5146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律想到了那位朋友。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一跃而下的时候在想着什么呢。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他看到的，是否也是这样的黑色呢。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还是，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红色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不知为何，律觉得这场景似曾相识。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可他并不记得之前这样站在窗边过。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他缓缓走开了。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731782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A270F14-FC81-4795-AE22-22A869EB9B13}"/>
              </a:ext>
            </a:extLst>
          </p:cNvPr>
          <p:cNvSpPr/>
          <p:nvPr/>
        </p:nvSpPr>
        <p:spPr>
          <a:xfrm>
            <a:off x="746760" y="855882"/>
            <a:ext cx="7498080" cy="4386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窗户在视野中变小。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一跃而下的时候在想着什么呢。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他看到的，是否也是这样的黑色呢。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还是，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红色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不知为何，律觉得这场景似曾相识。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可他并不记得之前这样站在窗边过。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他缓缓走开了。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1197356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8B9F0D-050A-46D3-88E1-C638459E7AB9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窗户在视野中变小。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收缩成熟悉的样子。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他看到的，是否也是这样的黑色呢。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还是，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红色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不知为何，律觉得这场景似曾相识。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可他并不记得之前这样站在窗边过。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他缓缓走开了。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8246889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368D1E7-A705-41AB-9FAE-0371CC286E57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窗户在视野中变小。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收缩成熟悉的样子。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律不再胡思乱想。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还是，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红色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不知为何，律觉得这场景似曾相识。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可他并不记得之前这样站在窗边过。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他缓缓走开了。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63979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491490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9763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他自己觉得或许是在等待着什么。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也说不定是在等待着谁。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但他当然并不知道。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这不会是个平凡的夜晚。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他转头重新看向窗内。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5195769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260E7B6-AEB1-4F77-9A88-9EB9F8DC9C14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窗户在视野中变小。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收缩成熟悉的样子。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律不再胡思乱想。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黑色、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红色、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白色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不知为何，律觉得这场景似曾相识。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可他并不记得之前这样站在窗边过。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他缓缓走开了。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3476775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98CF65-A723-4E4F-909D-7FB18AEE5D5A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窗户在视野中变小。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收缩成熟悉的样子。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律不再胡思乱想。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黑色、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红色、白色。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其实也并没有意义。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可他并不记得之前这样站在窗边过。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他缓缓走开了。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18367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98CF65-A723-4E4F-909D-7FB18AEE5D5A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54483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窗户在视野中变小。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收缩成熟悉的样子。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律不再胡思乱想。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黑色、红色、白色。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其实也并没有意义。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他还有十个小时。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7365153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351A516-EB45-4F60-95FD-84B2BD14D89F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4927407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8B9F0D-050A-46D3-88E1-C638459E7AB9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9600302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8B9F0D-050A-46D3-88E1-C638459E7AB9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律今天没有睡着。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7468660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8B9F0D-050A-46D3-88E1-C638459E7AB9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律今天没有睡着。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9366849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8B9F0D-050A-46D3-88E1-C638459E7AB9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律今天没有睡着。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他感到一点紧张。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571215737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8B9F0D-050A-46D3-88E1-C638459E7AB9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1040665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8B9F0D-050A-46D3-88E1-C638459E7AB9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</a:t>
            </a: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84237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BCC2DC-C276-49A3-B574-EBCBBBF8155C}"/>
              </a:ext>
            </a:extLst>
          </p:cNvPr>
          <p:cNvSpPr/>
          <p:nvPr/>
        </p:nvSpPr>
        <p:spPr>
          <a:xfrm>
            <a:off x="3351711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9763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他自己觉得或许是在等待着什么。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也说不定是在等待着谁。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但他当然并不知道。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这不会是个平凡的夜晚。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他转头重新看向窗内。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5412857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88B9F0D-050A-46D3-88E1-C638459E7AB9}"/>
              </a:ext>
            </a:extLst>
          </p:cNvPr>
          <p:cNvSpPr/>
          <p:nvPr/>
        </p:nvSpPr>
        <p:spPr>
          <a:xfrm>
            <a:off x="746760" y="855881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他再次拉上窗帘，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3884860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不去看已经蒙蒙亮的天色。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5787097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8002730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已经来不及了吗。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1143634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已经来不及了吗。</a:t>
            </a:r>
            <a:endParaRPr lang="en-US" altLang="zh-CN" sz="48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不管怎么做，似乎都只是徒劳。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1328262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已经来不及了吗。</a:t>
            </a:r>
            <a:endParaRPr lang="en-US" altLang="zh-CN" sz="48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不管怎么做，似乎都只是徒劳。</a:t>
            </a:r>
            <a:endParaRPr lang="en-US" altLang="zh-CN" sz="48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提灯出现了。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0310834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“你来做什么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”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920685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“你来做什么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提灯闪了一下，然后向着门外飘去。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2805760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“你来做什么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提灯闪了一下，然后向着门外飘去。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“是想让我跟着吗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”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7406535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“你来做什么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提灯闪了一下，然后向着门外飘去。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“是想让我跟着吗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律看了看时间，才五点。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66454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767840" y="746760"/>
            <a:ext cx="89763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他自己觉得或许是在等待着什么。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也说不定是在等待着谁。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但他当然并不知道。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这不会是个平凡的夜晚。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他转头重新看向窗内。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94785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4A55C4-5755-4346-A072-2AAB5C5E9459}"/>
              </a:ext>
            </a:extLst>
          </p:cNvPr>
          <p:cNvSpPr txBox="1"/>
          <p:nvPr/>
        </p:nvSpPr>
        <p:spPr>
          <a:xfrm>
            <a:off x="647700" y="739140"/>
            <a:ext cx="102184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律今天没有睡着。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深呼吸。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他感到一点紧张。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如果时间到了还没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可他也不知道怎么办。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谁又能掌控命运呢。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4B0C7-AD76-433A-BA91-0E8B24B76EEF}"/>
              </a:ext>
            </a:extLst>
          </p:cNvPr>
          <p:cNvSpPr txBox="1"/>
          <p:nvPr/>
        </p:nvSpPr>
        <p:spPr>
          <a:xfrm>
            <a:off x="647700" y="739140"/>
            <a:ext cx="102184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“你来做什么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提灯闪了一下，然后向着门外飘去。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“是想让我跟着吗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……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律看了看时间，才五点。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他走出了门。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7948569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088571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5448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阳光顿时进入眼帘。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667374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9335852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5448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天已经亮了。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2016160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6819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天已经亮了。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律踏上了去学校的路。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2881838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6819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天已经亮了。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律踏上了去学校的路。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这条路他走过好多次了。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7826820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81610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天已经亮了。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律踏上了去学校的路。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这条路他走过好多次了。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但好像从来没有认真注意过。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7916997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77114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天已经亮了。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律踏上了去学校的路。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这条路他走过好多次了。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但好像从来没有认真注意过。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路边的花草、树丛里的猫、高楼下的小贩</a:t>
            </a:r>
            <a:r>
              <a:rPr lang="en-US" altLang="zh-CN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0854509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提灯在前方带着路。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73975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645920" y="617220"/>
            <a:ext cx="6324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一张床、一个摆着玩偶的床头柜、一架许久未开过的电子琴、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306331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提灯在前方带着路。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这条路以往他只会走几分钟，但这次他好像走了很久很久。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2278851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提灯在前方带着路。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这条路以往他只会走几分钟，但这次他好像走了很久很久。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久到当他到学校时，同学们已经来了。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3579531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提灯在前方带着路。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这条路以往他只会走几分钟，但这次他好像走了很久很久。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久到当他到学校时，同学们已经来了。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鸳就在班上。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5264228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提灯在前方带着路。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这条路以往他只会走几分钟，但这次他好像走了很久很久。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久到当他到学校时，同学们已经来了。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鸳就在班上。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他不由自主地走过去。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1502709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提灯在前方带着路。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这条路以往他只会走几分钟，但这次他好像走了很久很久。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久到当他到学校时，同学们已经来了。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鸳就在班上。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他不由自主地走过去。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却被墙拦住了。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4808220" y="0"/>
            <a:ext cx="730758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274284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019800" y="0"/>
            <a:ext cx="6096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这墙只有他看得见。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021001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7505700" y="0"/>
            <a:ext cx="46101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这墙只有他看得见。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他甚至可以向前推一点。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9834616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8092440" y="0"/>
            <a:ext cx="402336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这墙只有他看得见。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他甚至可以向前推一点。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但他却怎么也无法跨过去。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6649956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8647610" y="0"/>
            <a:ext cx="346818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这墙只有他看得见。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他甚至可以向前推一点。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但他却怎么也无法跨过去。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他突然明白了，这就是命运。</a:t>
            </a:r>
            <a:endParaRPr lang="en-US" altLang="zh-CN" sz="48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5662623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8647610" y="0"/>
            <a:ext cx="346818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这墙只有他看得见。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他甚至可以向前推一点。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但他却怎么也无法跨过去。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他突然明白了，这就是命运。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E0125E7-20B9-4ECE-B7D8-261E3FC1B7E7}"/>
              </a:ext>
            </a:extLst>
          </p:cNvPr>
          <p:cNvSpPr txBox="1"/>
          <p:nvPr/>
        </p:nvSpPr>
        <p:spPr>
          <a:xfrm>
            <a:off x="8755378" y="739140"/>
            <a:ext cx="26492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pic>
        <p:nvPicPr>
          <p:cNvPr id="5" name="话梅鹿PruneDeer - Interlude">
            <a:hlinkClick r:id="" action="ppaction://media"/>
            <a:extLst>
              <a:ext uri="{FF2B5EF4-FFF2-40B4-BE49-F238E27FC236}">
                <a16:creationId xmlns:a16="http://schemas.microsoft.com/office/drawing/2014/main" id="{488EC8B1-83D0-466D-94F1-0451D9BBD2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87200" y="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135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645920" y="617220"/>
            <a:ext cx="6324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一张床、一个摆着玩偶的床头柜、一架许久未开过的电子琴、棕色的木地板、淡蓝色的小夜灯、深绿色的盆栽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2133414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8647610" y="0"/>
            <a:ext cx="346818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这墙只有他看得见。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他甚至可以向前推一点。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但他却怎么也无法跨过去。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他突然明白了，这就是命运。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E0125E7-20B9-4ECE-B7D8-261E3FC1B7E7}"/>
              </a:ext>
            </a:extLst>
          </p:cNvPr>
          <p:cNvSpPr txBox="1"/>
          <p:nvPr/>
        </p:nvSpPr>
        <p:spPr>
          <a:xfrm>
            <a:off x="8755378" y="739140"/>
            <a:ext cx="26492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还有。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5059706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8647610" y="0"/>
            <a:ext cx="346818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F45EF57-DAF6-4028-A0A8-DE50495A1EAF}"/>
              </a:ext>
            </a:extLst>
          </p:cNvPr>
          <p:cNvSpPr txBox="1"/>
          <p:nvPr/>
        </p:nvSpPr>
        <p:spPr>
          <a:xfrm>
            <a:off x="647700" y="739140"/>
            <a:ext cx="113157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这墙只有他看得见。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他甚至可以向前推一点。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但他却怎么也无法跨过去。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他突然明白了，这就是命运。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E0125E7-20B9-4ECE-B7D8-261E3FC1B7E7}"/>
              </a:ext>
            </a:extLst>
          </p:cNvPr>
          <p:cNvSpPr txBox="1"/>
          <p:nvPr/>
        </p:nvSpPr>
        <p:spPr>
          <a:xfrm>
            <a:off x="8755378" y="739140"/>
            <a:ext cx="2649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但是。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还有。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2532140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7805058" y="0"/>
            <a:ext cx="4310742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0141088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2291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提灯缓缓浮现。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5467161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提灯缓缓浮现。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撕开了一个小角。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4885508"/>
            <a:ext cx="2364377" cy="1972492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081797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提灯缓缓浮现。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撕开了一个小角。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然后是更多。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4108268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913050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提灯缓缓浮现。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撕开了一个小角。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然后是更多。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直到出现了道路。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101399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提灯缓缓浮现。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撕开了一个小角。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然后是更多。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直到出现了道路。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律在一边。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1830665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鸳在另一边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律在一边。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7913312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鸳在另一边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律在一边。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律看向鸳。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49413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645920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一张床、一个摆着玩偶的床头柜、一架许久未开过的电子琴、棕色的木地板、淡蓝色的小夜灯、深绿色的盆栽，一时间充满了他的视野。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0207130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鸳在另一边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鸳还是没有转头。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律在一边。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律看向鸳。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5813667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鸳在另一边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鸳还是没有转头。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律在一边。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律看向鸳。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律终于穿过了墙。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304358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鸳在另一边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鸳还是没有转头。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鸳离律很近了。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律在一边。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律看向鸳。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律终于穿过了墙。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0353137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——</a:t>
            </a: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律在一边。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律看向鸳。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律终于穿过了墙。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937469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——</a:t>
            </a: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律喊了一声。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8146631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鸳好像听到了什么。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律喊了一声。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8725715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鸳好像听到了什么。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律却感到了阻力。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6724108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鸳缓缓转过头。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7147C973-652C-444E-B511-0D66AF7F7449}"/>
              </a:ext>
            </a:extLst>
          </p:cNvPr>
          <p:cNvSpPr/>
          <p:nvPr/>
        </p:nvSpPr>
        <p:spPr>
          <a:xfrm>
            <a:off x="6413863" y="3670663"/>
            <a:ext cx="5649686" cy="3187337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律却感到了阻力。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5807439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鸳缓缓转过头。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墙合上了。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律却感到了阻力。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1722242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鸳缓缓转过头。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墙合上了。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律却感到了阻力。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提灯也来了。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28464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645920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好困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一个摆着玩偶的床头柜、一架许久未开过的电子琴、棕色的木地板、淡蓝色的小夜灯、深绿色的盆栽、一时间充满了他的视野。</a:t>
            </a:r>
            <a:endParaRPr lang="en-US" altLang="zh-CN" sz="4800" dirty="0">
              <a:solidFill>
                <a:schemeClr val="tx1">
                  <a:lumMod val="50000"/>
                  <a:lumOff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1516448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鸳缓缓转过头。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律？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提灯也来了。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883286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鸳好像有点疑惑。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律？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4943261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鸳好像有点疑惑。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她什么也没看见。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0827088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“再见。”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她什么也没看见。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7963664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6413863" y="0"/>
            <a:ext cx="570193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“再见。”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99905-CA7F-4D20-BEBB-6F7382B2CE81}"/>
              </a:ext>
            </a:extLst>
          </p:cNvPr>
          <p:cNvSpPr txBox="1"/>
          <p:nvPr/>
        </p:nvSpPr>
        <p:spPr>
          <a:xfrm>
            <a:off x="638989" y="432163"/>
            <a:ext cx="4954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律轻声说。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8365075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5522119" y="0"/>
            <a:ext cx="6593681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6508566" y="432163"/>
            <a:ext cx="5398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“再见。”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1791663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4772025" y="0"/>
            <a:ext cx="734377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0345462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3386139" y="0"/>
            <a:ext cx="8729662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3815371" y="282144"/>
            <a:ext cx="5398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提灯出现了。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4928140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2185988" y="0"/>
            <a:ext cx="9929813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3815371" y="282144"/>
            <a:ext cx="5398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提灯出现了。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C1ADBF8-5B88-4B61-9C3F-5CE39BF7F5D0}"/>
              </a:ext>
            </a:extLst>
          </p:cNvPr>
          <p:cNvSpPr txBox="1"/>
          <p:nvPr/>
        </p:nvSpPr>
        <p:spPr>
          <a:xfrm>
            <a:off x="2385470" y="1395285"/>
            <a:ext cx="5398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指引着律。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1414151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0124AD-4148-4546-84B2-30FFE542BAF7}"/>
              </a:ext>
            </a:extLst>
          </p:cNvPr>
          <p:cNvSpPr/>
          <p:nvPr/>
        </p:nvSpPr>
        <p:spPr>
          <a:xfrm>
            <a:off x="1250156" y="0"/>
            <a:ext cx="1086564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3815371" y="282144"/>
            <a:ext cx="5398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提灯出现了。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C1ADBF8-5B88-4B61-9C3F-5CE39BF7F5D0}"/>
              </a:ext>
            </a:extLst>
          </p:cNvPr>
          <p:cNvSpPr txBox="1"/>
          <p:nvPr/>
        </p:nvSpPr>
        <p:spPr>
          <a:xfrm>
            <a:off x="2385470" y="1395285"/>
            <a:ext cx="5398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指引着律。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9029108-0EAA-43C9-9B99-67405D68D824}"/>
              </a:ext>
            </a:extLst>
          </p:cNvPr>
          <p:cNvSpPr txBox="1"/>
          <p:nvPr/>
        </p:nvSpPr>
        <p:spPr>
          <a:xfrm>
            <a:off x="1480595" y="2508426"/>
            <a:ext cx="5398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前往黑暗。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9665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个故事没有什么值得称道之处。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甚至不能被称为一个故事。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/>
              <a:t>但我还是想把它讲出来。</a:t>
            </a:r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56555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645920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好困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………………</a:t>
            </a:r>
            <a:r>
              <a:rPr lang="zh-CN" altLang="en-US" sz="4800" dirty="0">
                <a:solidFill>
                  <a:schemeClr val="bg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玩偶的床头柜、一架许久未开过的电子琴、棕色的木地板、淡蓝色的小夜灯、深绿色的盆栽、一时间充满了他的视野。</a:t>
            </a:r>
            <a:endParaRPr lang="en-US" altLang="zh-CN" sz="4800" dirty="0">
              <a:solidFill>
                <a:schemeClr val="bg1">
                  <a:lumMod val="7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4167488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4627AEE-7292-4AA9-9AD8-821B2AD51225}"/>
              </a:ext>
            </a:extLst>
          </p:cNvPr>
          <p:cNvSpPr txBox="1"/>
          <p:nvPr/>
        </p:nvSpPr>
        <p:spPr>
          <a:xfrm>
            <a:off x="3815371" y="282144"/>
            <a:ext cx="5398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提灯出现了。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C1ADBF8-5B88-4B61-9C3F-5CE39BF7F5D0}"/>
              </a:ext>
            </a:extLst>
          </p:cNvPr>
          <p:cNvSpPr txBox="1"/>
          <p:nvPr/>
        </p:nvSpPr>
        <p:spPr>
          <a:xfrm>
            <a:off x="2385470" y="1395285"/>
            <a:ext cx="5398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指引着律。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9029108-0EAA-43C9-9B99-67405D68D824}"/>
              </a:ext>
            </a:extLst>
          </p:cNvPr>
          <p:cNvSpPr txBox="1"/>
          <p:nvPr/>
        </p:nvSpPr>
        <p:spPr>
          <a:xfrm>
            <a:off x="1480595" y="2508426"/>
            <a:ext cx="5398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前往黑暗。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BBB989-C473-4E23-BDA4-7CC354854740}"/>
              </a:ext>
            </a:extLst>
          </p:cNvPr>
          <p:cNvSpPr txBox="1"/>
          <p:nvPr/>
        </p:nvSpPr>
        <p:spPr>
          <a:xfrm>
            <a:off x="86296" y="3621567"/>
            <a:ext cx="56724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这次，律没有躲避。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3345711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2130721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4" y="217850"/>
            <a:ext cx="64703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5643415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672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传说啊，死去的人会受提灯的接引，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0646459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594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传说啊，死去的人会受提灯的接引，前往另一个世界。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0348425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9229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传说啊，死去的人会受提灯的接引，前往另一个世界。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609881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9229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传说啊，死去的人会受提灯的接引，前往另一个世界。但如果他还有心愿未了，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9726565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传说啊，死去的人会受提灯的接引，前往另一个世界。但如果他还有心愿未了，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提灯便会允许他再留三天，去完成自己的心愿。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0595094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传说啊，死去的人会受提灯的接引，前往另一个世界。但如果他还有心愿未了，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提灯便会允许他再留三天，去完成自己的心愿。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如果一直未能成功，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2431501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传说啊，死去的人会受提灯的接引，前往另一个世界。但如果他还有心愿未了，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提灯便会允许他再留三天，去完成自己的心愿。</a:t>
            </a:r>
            <a:r>
              <a:rPr lang="zh-CN" altLang="en-US" sz="48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如果一直未能成功，提灯甚至会引向完成心愿的道路，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53710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645920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好困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……………………</a:t>
            </a:r>
            <a:r>
              <a:rPr lang="zh-CN" altLang="en-US" sz="48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的床头柜、一架许久未开过的电子琴、棕色的木地板、淡蓝色的小夜灯、深绿色的盆栽、一时间充满了他的视野。</a:t>
            </a:r>
            <a:endParaRPr lang="en-US" altLang="zh-CN" sz="4800" dirty="0">
              <a:solidFill>
                <a:schemeClr val="bg1">
                  <a:lumMod val="9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7639929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传说啊，死去的人会受提灯的接引，前往另一个世界。但如果他还有心愿未了，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提灯便会允许他再留三天，去完成自己的心愿。如果一直未能成功，提灯甚至会引向完成心愿的道路，让他先去告个别，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5795494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传说啊，死去的人会受提灯的接引，前往另一个世界。但如果他还有心愿未了，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提灯便会允许他再留三天，去完成自己的心愿。如果一直未能成功，提灯甚至会引向完成心愿的道路，让他先去告个别，好安心上路。”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1997734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的接引，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前往另一个世界。但如果他还有心愿未了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提灯便会允许他再留三天，去完成自己的心愿。如果一直未能成功，提灯甚至会引向完成心愿的道路，让他先去告个别，好安心上路。”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9127546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的接引，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前往另一个世界。但如果他还有心愿未了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提灯便会允许他再留三天，去完成自己的心愿。如果一直未能成功，提灯甚至会引向完成心愿的道路，让他先去告个别，好安心上路。”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0070662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成自己的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心愿。如果一直未能成功，提灯甚至会引向完成心愿的道路，让他先去告个别，好安心上路。”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3489472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成自己的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心愿。如果一直未能成功，提灯甚至会引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向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完成心愿的道路，让他先去告个别，好安心上路。”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2715863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成自己的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心愿。如果一直未能成功，提灯甚至会引向完成心愿的道路，让他先去告个别，好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安心上路。”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0343047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31ECD1-E441-4542-AF38-527332469394}"/>
              </a:ext>
            </a:extLst>
          </p:cNvPr>
          <p:cNvSpPr txBox="1"/>
          <p:nvPr/>
        </p:nvSpPr>
        <p:spPr>
          <a:xfrm>
            <a:off x="121443" y="217850"/>
            <a:ext cx="117014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“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传说啊，死去的人会受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的接引，前往另一个世界。但如果他还有心愿未了，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提灯便会允许他再留三天，去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完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成自己的心愿。如果一直未能成功，提灯甚至会引向完成心愿的道路，让他先去告个别，好安心上路。”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8315093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4662439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1C8D44A-8B37-4E89-958B-76972E5640D4}"/>
              </a:ext>
            </a:extLst>
          </p:cNvPr>
          <p:cNvSpPr txBox="1"/>
          <p:nvPr/>
        </p:nvSpPr>
        <p:spPr>
          <a:xfrm>
            <a:off x="121443" y="1334720"/>
            <a:ext cx="11701463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-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背景音乐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-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戈多 </a:t>
            </a:r>
            <a:r>
              <a:rPr lang="en-US" altLang="zh-CN" sz="4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– 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左小祖咒 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– 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孤单单的一座城池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话梅鹿 </a:t>
            </a:r>
            <a:r>
              <a:rPr lang="en-US" altLang="zh-CN" sz="4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– Interlude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48572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645920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好困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…………………… </a:t>
            </a:r>
            <a:r>
              <a:rPr lang="en-US" altLang="zh-CN" sz="48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□□■■■■■■□□□■□□■■□□■□■□□■■■■□□■□■□□■■□□■□□□■■■■■■□□</a:t>
            </a:r>
          </a:p>
        </p:txBody>
      </p:sp>
    </p:spTree>
    <p:extLst>
      <p:ext uri="{BB962C8B-B14F-4D97-AF65-F5344CB8AC3E}">
        <p14:creationId xmlns:p14="http://schemas.microsoft.com/office/powerpoint/2010/main" val="4411237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645920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那是什么？</a:t>
            </a:r>
            <a:r>
              <a:rPr lang="en-US" altLang="zh-CN" sz="48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□□■■■■■■□□□■□□■■□□■□■□□■■■■□□■□■□□■■□□■□□□■■■■■■□□</a:t>
            </a:r>
          </a:p>
        </p:txBody>
      </p:sp>
    </p:spTree>
    <p:extLst>
      <p:ext uri="{BB962C8B-B14F-4D97-AF65-F5344CB8AC3E}">
        <p14:creationId xmlns:p14="http://schemas.microsoft.com/office/powerpoint/2010/main" val="18923761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1C26C-CED0-4B1F-81A2-8F39A227D1E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E68137-2339-4DFC-88BD-BC6C7B7C3C46}"/>
              </a:ext>
            </a:extLst>
          </p:cNvPr>
          <p:cNvSpPr txBox="1"/>
          <p:nvPr/>
        </p:nvSpPr>
        <p:spPr>
          <a:xfrm>
            <a:off x="1645920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…………………………</a:t>
            </a:r>
            <a:r>
              <a:rPr lang="en-US" altLang="zh-CN" sz="48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□□■■■■■■□□□■□□■■□□■□■□□■■■■□□■□■□□■■□□■□□□■■■■■■□□</a:t>
            </a:r>
          </a:p>
        </p:txBody>
      </p:sp>
    </p:spTree>
    <p:extLst>
      <p:ext uri="{BB962C8B-B14F-4D97-AF65-F5344CB8AC3E}">
        <p14:creationId xmlns:p14="http://schemas.microsoft.com/office/powerpoint/2010/main" val="18390328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77866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他睡着了。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52218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2375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现在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是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几点了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2908255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现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在是几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点了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034305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个故事没有什么值得称道之处。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甚至不能被称为一个故事。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都</a:t>
            </a:r>
            <a:r>
              <a:rPr lang="zh-CN" altLang="en-US" dirty="0"/>
              <a:t>我还是想把它讲出来。</a:t>
            </a:r>
            <a:endParaRPr lang="en-US" altLang="zh-CN" dirty="0"/>
          </a:p>
          <a:p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为了纪念某段时光。</a:t>
            </a:r>
          </a:p>
          <a:p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52815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现在是几点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了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4461670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现在是几点了</a:t>
            </a:r>
            <a:r>
              <a:rPr lang="en-US" altLang="zh-CN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2011294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28468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他缓缓醒来。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76813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他缓缓醒来。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窗外还是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一片黑暗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33961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他缓缓醒来。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窗外还是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一片黑暗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什么都看不见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21437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他缓缓醒来。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窗外还是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一片黑暗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什么都看不见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？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67686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他缓缓醒来。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窗外还是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一片黑暗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什么都看不见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？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即使是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夜晚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，也应该会有灯才对啊</a:t>
            </a:r>
            <a:r>
              <a:rPr lang="en-US" altLang="zh-CN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37190360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2B79552-ECF1-4E76-933D-A9E85FAD9A4C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他缓缓醒来。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窗外还是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一片黑暗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什么都看不见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？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即使是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夜晚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，也应该会有灯才对啊</a:t>
            </a:r>
            <a:r>
              <a:rPr lang="en-US" altLang="zh-CN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5984205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45920" y="61722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灯亮了。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7602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个故事没有什么值得称道之处。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甚至不能被称为一个故事。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都</a:t>
            </a:r>
            <a:r>
              <a:rPr lang="zh-CN" altLang="en-US" dirty="0"/>
              <a:t>我还是想把它讲出来。</a:t>
            </a:r>
            <a:endParaRPr lang="en-US" altLang="zh-CN" dirty="0"/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为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了纪念某段时光。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/>
              <a:t>为了某次告别。</a:t>
            </a:r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68141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FAAE69B-782E-49A1-876C-ABE447CBB8C1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52451" y="617220"/>
            <a:ext cx="6324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灯亮了。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69658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52451" y="617220"/>
            <a:ext cx="6324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灯亮了。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像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坏了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一样。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559636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DE6F2FE-A0CA-42AF-949D-AE4B0F8096CF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52451" y="617220"/>
            <a:ext cx="6324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灯亮了。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像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坏了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一样。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765565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52451" y="617220"/>
            <a:ext cx="6324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灯亮了。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像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坏了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一样。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这不是他熟悉的灯火。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919551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DE6F2FE-A0CA-42AF-949D-AE4B0F8096CF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52451" y="617220"/>
            <a:ext cx="6324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灯亮了。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闪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像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坏了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一样。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这不是他熟悉的灯火。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发生什么了？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88971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52451" y="61722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他开始紧张起来。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262858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F9EBEB-8A8D-4109-91D8-605D009E6931}"/>
              </a:ext>
            </a:extLst>
          </p:cNvPr>
          <p:cNvSpPr txBox="1"/>
          <p:nvPr/>
        </p:nvSpPr>
        <p:spPr>
          <a:xfrm>
            <a:off x="1672046" y="617220"/>
            <a:ext cx="6324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这一切都只是一场噩梦吗？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705138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52451" y="617220"/>
            <a:ext cx="6324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他捏了捏自己的脸。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78028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257A3E7-E983-44FB-A127-526C8252B92D}"/>
              </a:ext>
            </a:extLst>
          </p:cNvPr>
          <p:cNvSpPr txBox="1"/>
          <p:nvPr/>
        </p:nvSpPr>
        <p:spPr>
          <a:xfrm>
            <a:off x="1672046" y="617220"/>
            <a:ext cx="6324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痛觉还在。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416950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04C36A3-7150-4E6E-9A64-90767D6926D8}"/>
              </a:ext>
            </a:extLst>
          </p:cNvPr>
          <p:cNvSpPr txBox="1"/>
          <p:nvPr/>
        </p:nvSpPr>
        <p:spPr>
          <a:xfrm>
            <a:off x="1652451" y="617220"/>
            <a:ext cx="632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不是梦。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0164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个故事没有什么值得称道之处。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甚至不能被称为一个故事。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都</a:t>
            </a:r>
            <a:r>
              <a:rPr lang="zh-CN" altLang="en-US" dirty="0"/>
              <a:t>我还是想把它讲出来。</a:t>
            </a:r>
            <a:endParaRPr lang="en-US" altLang="zh-CN" dirty="0"/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为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了纪念某段时光。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时</a:t>
            </a:r>
            <a:r>
              <a:rPr lang="zh-CN" altLang="en-US" dirty="0"/>
              <a:t>了某次告别。</a:t>
            </a:r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或者只是。</a:t>
            </a:r>
          </a:p>
        </p:txBody>
      </p:sp>
    </p:spTree>
    <p:extLst>
      <p:ext uri="{BB962C8B-B14F-4D97-AF65-F5344CB8AC3E}">
        <p14:creationId xmlns:p14="http://schemas.microsoft.com/office/powerpoint/2010/main" val="62997257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15505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328394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F9EBEB-8A8D-4109-91D8-605D009E6931}"/>
              </a:ext>
            </a:extLst>
          </p:cNvPr>
          <p:cNvSpPr txBox="1"/>
          <p:nvPr/>
        </p:nvSpPr>
        <p:spPr>
          <a:xfrm>
            <a:off x="1672046" y="617220"/>
            <a:ext cx="632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灯还在闪着。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86886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834413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F9EBEB-8A8D-4109-91D8-605D009E6931}"/>
              </a:ext>
            </a:extLst>
          </p:cNvPr>
          <p:cNvSpPr txBox="1"/>
          <p:nvPr/>
        </p:nvSpPr>
        <p:spPr>
          <a:xfrm>
            <a:off x="1672046" y="617220"/>
            <a:ext cx="6324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灯还在闪着。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他觉得应该做些什么。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687548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024136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F9EBEB-8A8D-4109-91D8-605D009E6931}"/>
              </a:ext>
            </a:extLst>
          </p:cNvPr>
          <p:cNvSpPr txBox="1"/>
          <p:nvPr/>
        </p:nvSpPr>
        <p:spPr>
          <a:xfrm>
            <a:off x="1672046" y="617220"/>
            <a:ext cx="6324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灯还在闪着。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他觉得应该做些什么。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但他什么也做不到。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259114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573020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F9EBEB-8A8D-4109-91D8-605D009E6931}"/>
              </a:ext>
            </a:extLst>
          </p:cNvPr>
          <p:cNvSpPr txBox="1"/>
          <p:nvPr/>
        </p:nvSpPr>
        <p:spPr>
          <a:xfrm>
            <a:off x="1672046" y="617220"/>
            <a:ext cx="6324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灯还在闪着。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他觉得应该做些什么。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但他什么也做不到。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就像被禁锢在了原地。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552977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6763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个故事没有什么值得称道之处。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甚至不能被称为一个故事。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都</a:t>
            </a:r>
            <a:r>
              <a:rPr lang="zh-CN" altLang="en-US" dirty="0"/>
              <a:t>我还是想把它讲出来。</a:t>
            </a:r>
            <a:endParaRPr lang="en-US" altLang="zh-CN" dirty="0"/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为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了纪念某段时光。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时</a:t>
            </a:r>
            <a:r>
              <a:rPr lang="zh-CN" altLang="en-US" dirty="0"/>
              <a:t>了某次告别。</a:t>
            </a:r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已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者只是。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dirty="0"/>
              <a:t>□</a:t>
            </a:r>
            <a:r>
              <a:rPr lang="zh-CN" altLang="en-US" dirty="0"/>
              <a:t>□。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488224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F9EBEB-8A8D-4109-91D8-605D009E6931}"/>
              </a:ext>
            </a:extLst>
          </p:cNvPr>
          <p:cNvSpPr txBox="1"/>
          <p:nvPr/>
        </p:nvSpPr>
        <p:spPr>
          <a:xfrm>
            <a:off x="1672046" y="617220"/>
            <a:ext cx="6324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灯还在闪着。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他觉得应该做些什么。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但他什么也做不到。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就像被禁锢在了原地。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一动不动。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140477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842248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F9EBEB-8A8D-4109-91D8-605D009E6931}"/>
              </a:ext>
            </a:extLst>
          </p:cNvPr>
          <p:cNvSpPr txBox="1"/>
          <p:nvPr/>
        </p:nvSpPr>
        <p:spPr>
          <a:xfrm>
            <a:off x="1672046" y="617220"/>
            <a:ext cx="6324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灯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还在闪着。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觉得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应该做些什么。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但他什么也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做不到。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就像被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禁锢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在了原地。</a:t>
            </a:r>
            <a:endParaRPr lang="en-US" altLang="zh-CN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动</a:t>
            </a:r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不动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280104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851981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9181DF-AFBE-4EEF-9433-B3ADA8A26F67}"/>
              </a:ext>
            </a:extLst>
          </p:cNvPr>
          <p:cNvSpPr/>
          <p:nvPr/>
        </p:nvSpPr>
        <p:spPr>
          <a:xfrm>
            <a:off x="1767840" y="746760"/>
            <a:ext cx="6042660" cy="4346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16023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531780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769593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9EEB3C3-921B-4873-962E-8F0CCE8BD9EA}"/>
              </a:ext>
            </a:extLst>
          </p:cNvPr>
          <p:cNvSpPr txBox="1"/>
          <p:nvPr/>
        </p:nvSpPr>
        <p:spPr>
          <a:xfrm>
            <a:off x="820781" y="56162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“我昨晚做了个超恐怖的梦哦。”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90475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9EEB3C3-921B-4873-962E-8F0CCE8BD9EA}"/>
              </a:ext>
            </a:extLst>
          </p:cNvPr>
          <p:cNvSpPr txBox="1"/>
          <p:nvPr/>
        </p:nvSpPr>
        <p:spPr>
          <a:xfrm>
            <a:off x="820781" y="56162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“我昨晚做了个超恐怖的梦哦。”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F6703-BA28-46AB-92B1-FB7AF631DDDF}"/>
              </a:ext>
            </a:extLst>
          </p:cNvPr>
          <p:cNvSpPr txBox="1"/>
          <p:nvPr/>
        </p:nvSpPr>
        <p:spPr>
          <a:xfrm>
            <a:off x="7264037" y="1405008"/>
            <a:ext cx="3608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“什么梦？”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489883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9EEB3C3-921B-4873-962E-8F0CCE8BD9EA}"/>
              </a:ext>
            </a:extLst>
          </p:cNvPr>
          <p:cNvSpPr txBox="1"/>
          <p:nvPr/>
        </p:nvSpPr>
        <p:spPr>
          <a:xfrm>
            <a:off x="820781" y="56162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“我昨晚做了个超恐怖的梦哦。”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F6703-BA28-46AB-92B1-FB7AF631DDDF}"/>
              </a:ext>
            </a:extLst>
          </p:cNvPr>
          <p:cNvSpPr txBox="1"/>
          <p:nvPr/>
        </p:nvSpPr>
        <p:spPr>
          <a:xfrm>
            <a:off x="7264037" y="1405008"/>
            <a:ext cx="3608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“什么梦？”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23CCED3-6294-49AB-9553-688CBD5A4B27}"/>
              </a:ext>
            </a:extLst>
          </p:cNvPr>
          <p:cNvSpPr txBox="1"/>
          <p:nvPr/>
        </p:nvSpPr>
        <p:spPr>
          <a:xfrm>
            <a:off x="814250" y="2249067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“被一盏灯追着跑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5946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2EB7D-9E28-47B8-93AD-62CF5DCFE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6760"/>
            <a:ext cx="10515600" cy="5430203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个故事没有什么值得称道之处。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切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甚至不能被称为一个故事。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都</a:t>
            </a:r>
            <a:r>
              <a:rPr lang="zh-CN" altLang="en-US" dirty="0"/>
              <a:t>我还是想把它讲出来。</a:t>
            </a:r>
            <a:endParaRPr lang="en-US" altLang="zh-CN" dirty="0"/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为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了纪念某段时光。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时</a:t>
            </a:r>
            <a:r>
              <a:rPr lang="zh-CN" altLang="en-US" dirty="0"/>
              <a:t>了某次告别。</a:t>
            </a:r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已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者只是。</a:t>
            </a:r>
            <a:endParaRPr lang="en-US" altLang="zh-CN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晚</a:t>
            </a:r>
            <a:r>
              <a:rPr lang="zh-CN" altLang="en-US" dirty="0"/>
              <a:t>□。</a:t>
            </a:r>
            <a:endParaRPr lang="en-US" altLang="zh-CN" dirty="0"/>
          </a:p>
          <a:p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8946000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9EEB3C3-921B-4873-962E-8F0CCE8BD9EA}"/>
              </a:ext>
            </a:extLst>
          </p:cNvPr>
          <p:cNvSpPr txBox="1"/>
          <p:nvPr/>
        </p:nvSpPr>
        <p:spPr>
          <a:xfrm>
            <a:off x="820781" y="56162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“我昨晚做了个超恐怖的梦哦。”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F6703-BA28-46AB-92B1-FB7AF631DDDF}"/>
              </a:ext>
            </a:extLst>
          </p:cNvPr>
          <p:cNvSpPr txBox="1"/>
          <p:nvPr/>
        </p:nvSpPr>
        <p:spPr>
          <a:xfrm>
            <a:off x="7264037" y="1405008"/>
            <a:ext cx="3608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“什么梦？”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23CCED3-6294-49AB-9553-688CBD5A4B27}"/>
              </a:ext>
            </a:extLst>
          </p:cNvPr>
          <p:cNvSpPr txBox="1"/>
          <p:nvPr/>
        </p:nvSpPr>
        <p:spPr>
          <a:xfrm>
            <a:off x="814250" y="2249067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“被一盏灯追着跑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F1393CC-4DEA-4436-9B6C-02AA612D828D}"/>
              </a:ext>
            </a:extLst>
          </p:cNvPr>
          <p:cNvSpPr txBox="1"/>
          <p:nvPr/>
        </p:nvSpPr>
        <p:spPr>
          <a:xfrm>
            <a:off x="6635931" y="3086595"/>
            <a:ext cx="423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“灯？追着？”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325691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9EEB3C3-921B-4873-962E-8F0CCE8BD9EA}"/>
              </a:ext>
            </a:extLst>
          </p:cNvPr>
          <p:cNvSpPr txBox="1"/>
          <p:nvPr/>
        </p:nvSpPr>
        <p:spPr>
          <a:xfrm>
            <a:off x="820781" y="56162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“我昨晚做了个超恐怖的梦哦。”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F6703-BA28-46AB-92B1-FB7AF631DDDF}"/>
              </a:ext>
            </a:extLst>
          </p:cNvPr>
          <p:cNvSpPr txBox="1"/>
          <p:nvPr/>
        </p:nvSpPr>
        <p:spPr>
          <a:xfrm>
            <a:off x="7264037" y="1405008"/>
            <a:ext cx="3608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“什么梦？”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23CCED3-6294-49AB-9553-688CBD5A4B27}"/>
              </a:ext>
            </a:extLst>
          </p:cNvPr>
          <p:cNvSpPr txBox="1"/>
          <p:nvPr/>
        </p:nvSpPr>
        <p:spPr>
          <a:xfrm>
            <a:off x="814250" y="2249067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“被一盏灯追着跑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F1393CC-4DEA-4436-9B6C-02AA612D828D}"/>
              </a:ext>
            </a:extLst>
          </p:cNvPr>
          <p:cNvSpPr txBox="1"/>
          <p:nvPr/>
        </p:nvSpPr>
        <p:spPr>
          <a:xfrm>
            <a:off x="6635931" y="3086595"/>
            <a:ext cx="423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“灯？追着？”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B7FEA5-3CB2-41EB-B492-E3A870DBFB02}"/>
              </a:ext>
            </a:extLst>
          </p:cNvPr>
          <p:cNvSpPr txBox="1"/>
          <p:nvPr/>
        </p:nvSpPr>
        <p:spPr>
          <a:xfrm>
            <a:off x="881743" y="393584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“对，也看不清是谁提着的灯。”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449997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9EEB3C3-921B-4873-962E-8F0CCE8BD9EA}"/>
              </a:ext>
            </a:extLst>
          </p:cNvPr>
          <p:cNvSpPr txBox="1"/>
          <p:nvPr/>
        </p:nvSpPr>
        <p:spPr>
          <a:xfrm>
            <a:off x="820781" y="56162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“我昨晚做了个超恐怖的梦哦。”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F6703-BA28-46AB-92B1-FB7AF631DDDF}"/>
              </a:ext>
            </a:extLst>
          </p:cNvPr>
          <p:cNvSpPr txBox="1"/>
          <p:nvPr/>
        </p:nvSpPr>
        <p:spPr>
          <a:xfrm>
            <a:off x="7264037" y="1405008"/>
            <a:ext cx="3608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“什么梦？”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23CCED3-6294-49AB-9553-688CBD5A4B27}"/>
              </a:ext>
            </a:extLst>
          </p:cNvPr>
          <p:cNvSpPr txBox="1"/>
          <p:nvPr/>
        </p:nvSpPr>
        <p:spPr>
          <a:xfrm>
            <a:off x="814250" y="2249067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“被一盏灯追着跑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F1393CC-4DEA-4436-9B6C-02AA612D828D}"/>
              </a:ext>
            </a:extLst>
          </p:cNvPr>
          <p:cNvSpPr txBox="1"/>
          <p:nvPr/>
        </p:nvSpPr>
        <p:spPr>
          <a:xfrm>
            <a:off x="6635931" y="3086595"/>
            <a:ext cx="423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“灯？追着？”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B7FEA5-3CB2-41EB-B492-E3A870DBFB02}"/>
              </a:ext>
            </a:extLst>
          </p:cNvPr>
          <p:cNvSpPr txBox="1"/>
          <p:nvPr/>
        </p:nvSpPr>
        <p:spPr>
          <a:xfrm>
            <a:off x="881743" y="393584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“对，也看不清是谁提着的灯。”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6247DAC-A971-4C98-81A7-F2D217B62F88}"/>
              </a:ext>
            </a:extLst>
          </p:cNvPr>
          <p:cNvSpPr txBox="1"/>
          <p:nvPr/>
        </p:nvSpPr>
        <p:spPr>
          <a:xfrm>
            <a:off x="2324099" y="4791858"/>
            <a:ext cx="84843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“可能只是潜意识的焦虑吧。”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214401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9EEB3C3-921B-4873-962E-8F0CCE8BD9EA}"/>
              </a:ext>
            </a:extLst>
          </p:cNvPr>
          <p:cNvSpPr txBox="1"/>
          <p:nvPr/>
        </p:nvSpPr>
        <p:spPr>
          <a:xfrm>
            <a:off x="820781" y="56162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“我昨晚做了个超恐怖的梦哦。”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F6703-BA28-46AB-92B1-FB7AF631DDDF}"/>
              </a:ext>
            </a:extLst>
          </p:cNvPr>
          <p:cNvSpPr txBox="1"/>
          <p:nvPr/>
        </p:nvSpPr>
        <p:spPr>
          <a:xfrm>
            <a:off x="7264037" y="1405008"/>
            <a:ext cx="3608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“什么梦？”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23CCED3-6294-49AB-9553-688CBD5A4B27}"/>
              </a:ext>
            </a:extLst>
          </p:cNvPr>
          <p:cNvSpPr txBox="1"/>
          <p:nvPr/>
        </p:nvSpPr>
        <p:spPr>
          <a:xfrm>
            <a:off x="814250" y="2249067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“被一盏灯追着跑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F1393CC-4DEA-4436-9B6C-02AA612D828D}"/>
              </a:ext>
            </a:extLst>
          </p:cNvPr>
          <p:cNvSpPr txBox="1"/>
          <p:nvPr/>
        </p:nvSpPr>
        <p:spPr>
          <a:xfrm>
            <a:off x="6635931" y="3086595"/>
            <a:ext cx="423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“灯？追着？”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B7FEA5-3CB2-41EB-B492-E3A870DBFB02}"/>
              </a:ext>
            </a:extLst>
          </p:cNvPr>
          <p:cNvSpPr txBox="1"/>
          <p:nvPr/>
        </p:nvSpPr>
        <p:spPr>
          <a:xfrm>
            <a:off x="881743" y="3935841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“对，也看不清是谁提着的灯。”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6247DAC-A971-4C98-81A7-F2D217B62F88}"/>
              </a:ext>
            </a:extLst>
          </p:cNvPr>
          <p:cNvSpPr txBox="1"/>
          <p:nvPr/>
        </p:nvSpPr>
        <p:spPr>
          <a:xfrm>
            <a:off x="2324099" y="4791858"/>
            <a:ext cx="84843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“可能只是潜意识的焦虑吧。”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6B7F226-8EB0-46F1-9689-DDA33FF78516}"/>
              </a:ext>
            </a:extLst>
          </p:cNvPr>
          <p:cNvSpPr txBox="1"/>
          <p:nvPr/>
        </p:nvSpPr>
        <p:spPr>
          <a:xfrm>
            <a:off x="881743" y="5622615"/>
            <a:ext cx="9285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en-US" altLang="zh-CN" sz="4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903960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201343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820780" y="561621"/>
            <a:ext cx="94858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说来也奇怪，律觉得那盏灯并没有什么恶意。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278099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820780" y="561621"/>
            <a:ext cx="94858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说来也奇怪，律觉得那盏灯并没有什么恶意，只是在引导他前往某个地方。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257411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820780" y="561621"/>
            <a:ext cx="948581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说来也奇怪，律觉得那盏灯并没有什么恶意，只是在引导他前往某个地方，但即使如此，他还是不希望被灯给引导走。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195001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996454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3F27AC-979E-4C76-A8EE-E1EDA9E0809D}"/>
              </a:ext>
            </a:extLst>
          </p:cNvPr>
          <p:cNvSpPr txBox="1"/>
          <p:nvPr/>
        </p:nvSpPr>
        <p:spPr>
          <a:xfrm>
            <a:off x="820780" y="561621"/>
            <a:ext cx="9485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楷体" panose="02010609060101010101" pitchFamily="49" charset="-122"/>
                <a:ea typeface="楷体" panose="02010609060101010101" pitchFamily="49" charset="-122"/>
              </a:rPr>
              <a:t>白天的高中一片热闹。</a:t>
            </a:r>
            <a:endParaRPr lang="en-US" altLang="zh-CN" sz="4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6597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10772</Words>
  <Application>Microsoft Office PowerPoint</Application>
  <PresentationFormat>宽屏</PresentationFormat>
  <Paragraphs>1459</Paragraphs>
  <Slides>419</Slides>
  <Notes>5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419</vt:i4>
      </vt:variant>
    </vt:vector>
  </HeadingPairs>
  <TitlesOfParts>
    <vt:vector size="424" baseType="lpstr">
      <vt:lpstr>等线</vt:lpstr>
      <vt:lpstr>等线 Light</vt:lpstr>
      <vt:lpstr>楷体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一个无聊的故事</dc:title>
  <dc:creator>Richard Z</dc:creator>
  <cp:lastModifiedBy>Richard Z</cp:lastModifiedBy>
  <cp:revision>343</cp:revision>
  <dcterms:created xsi:type="dcterms:W3CDTF">2022-03-19T13:41:28Z</dcterms:created>
  <dcterms:modified xsi:type="dcterms:W3CDTF">2022-03-21T17:00:03Z</dcterms:modified>
</cp:coreProperties>
</file>

<file path=docProps/thumbnail.jpeg>
</file>